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y="6858000" cx="12192000"/>
  <p:notesSz cx="6858000" cy="9144000"/>
  <p:embeddedFontLst>
    <p:embeddedFont>
      <p:font typeface="Roboto"/>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34" roundtripDataSignature="AMtx7mhcwLML9592RsO2IfpZHbd3yEJdj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9BACA2E-7B51-40B9-9D1F-61CD098752DE}">
  <a:tblStyle styleId="{19BACA2E-7B51-40B9-9D1F-61CD098752DE}" styleName="Table_0">
    <a:wholeTbl>
      <a:tcTxStyle b="off" i="off">
        <a:font>
          <a:latin typeface="Arial"/>
          <a:ea typeface="Arial"/>
          <a:cs typeface="Arial"/>
        </a:font>
        <a:schemeClr val="dk1"/>
      </a:tcTxStyle>
      <a:tcStyle>
        <a:tcBdr>
          <a:left>
            <a:ln cap="flat" cmpd="sng" w="12700">
              <a:solidFill>
                <a:schemeClr val="accent1"/>
              </a:solidFill>
              <a:prstDash val="solid"/>
              <a:round/>
              <a:headEnd len="sm" w="sm" type="none"/>
              <a:tailEnd len="sm" w="sm" type="none"/>
            </a:ln>
          </a:left>
          <a:right>
            <a:ln cap="flat" cmpd="sng" w="12700">
              <a:solidFill>
                <a:schemeClr val="accent1"/>
              </a:solidFill>
              <a:prstDash val="solid"/>
              <a:round/>
              <a:headEnd len="sm" w="sm" type="none"/>
              <a:tailEnd len="sm" w="sm" type="none"/>
            </a:ln>
          </a:right>
          <a:top>
            <a:ln cap="flat" cmpd="sng" w="12700">
              <a:solidFill>
                <a:schemeClr val="accent1"/>
              </a:solidFill>
              <a:prstDash val="solid"/>
              <a:round/>
              <a:headEnd len="sm" w="sm" type="none"/>
              <a:tailEnd len="sm" w="sm" type="none"/>
            </a:ln>
          </a:top>
          <a:bottom>
            <a:ln cap="flat" cmpd="sng" w="12700">
              <a:solidFill>
                <a:schemeClr val="accent1"/>
              </a:solidFill>
              <a:prstDash val="solid"/>
              <a:round/>
              <a:headEnd len="sm" w="sm" type="none"/>
              <a:tailEnd len="sm" w="sm" type="none"/>
            </a:ln>
          </a:bottom>
          <a:insideH>
            <a:ln cap="flat" cmpd="sng" w="12700">
              <a:solidFill>
                <a:schemeClr val="accent1"/>
              </a:solidFill>
              <a:prstDash val="solid"/>
              <a:round/>
              <a:headEnd len="sm" w="sm" type="none"/>
              <a:tailEnd len="sm" w="sm" type="none"/>
            </a:ln>
          </a:insideH>
          <a:insideV>
            <a:ln cap="flat" cmpd="sng" w="12700">
              <a:solidFill>
                <a:schemeClr val="accent1"/>
              </a:solidFill>
              <a:prstDash val="solid"/>
              <a:round/>
              <a:headEnd len="sm" w="sm" type="none"/>
              <a:tailEnd len="sm" w="sm" type="none"/>
            </a:ln>
          </a:insideV>
        </a:tcBdr>
        <a:fill>
          <a:solidFill>
            <a:srgbClr val="FFF1E7"/>
          </a:solidFill>
        </a:fill>
      </a:tcStyle>
    </a:wholeTbl>
    <a:band1H>
      <a:tcTxStyle b="off" i="off"/>
      <a:tcStyle>
        <a:fill>
          <a:solidFill>
            <a:srgbClr val="FFE2CB"/>
          </a:solidFill>
        </a:fill>
      </a:tcStyle>
    </a:band1H>
    <a:band2H>
      <a:tcTxStyle b="off" i="off"/>
    </a:band2H>
    <a:band1V>
      <a:tcTxStyle b="off" i="off"/>
      <a:tcStyle>
        <a:fill>
          <a:solidFill>
            <a:srgbClr val="FFE2CB"/>
          </a:solidFill>
        </a:fill>
      </a:tcStyle>
    </a:band1V>
    <a:band2V>
      <a:tcTxStyle b="off" i="off"/>
    </a:band2V>
    <a:lastCol>
      <a:tcTxStyle b="on" i="off"/>
    </a:lastCol>
    <a:firstCol>
      <a:tcTxStyle b="on" i="off"/>
    </a:firstCol>
    <a:lastRow>
      <a:tcTxStyle b="on" i="off"/>
      <a:tcStyle>
        <a:tcBdr>
          <a:top>
            <a:ln cap="flat" cmpd="sng" w="25400">
              <a:solidFill>
                <a:schemeClr val="accent1"/>
              </a:solidFill>
              <a:prstDash val="solid"/>
              <a:round/>
              <a:headEnd len="sm" w="sm" type="none"/>
              <a:tailEnd len="sm" w="sm" type="none"/>
            </a:ln>
          </a:top>
        </a:tcBdr>
        <a:fill>
          <a:solidFill>
            <a:srgbClr val="FFF1E7"/>
          </a:solidFill>
        </a:fill>
      </a:tcStyle>
    </a:lastRow>
    <a:seCell>
      <a:tcTxStyle b="off" i="off"/>
    </a:seCell>
    <a:swCell>
      <a:tcTxStyle b="off" i="off"/>
    </a:swCell>
    <a:firstRow>
      <a:tcTxStyle b="on" i="off"/>
      <a:tcStyle>
        <a:fill>
          <a:solidFill>
            <a:srgbClr val="FFF1E7"/>
          </a:solidFill>
        </a:fill>
      </a:tcStyle>
    </a:firstRow>
    <a:neCell>
      <a:tcTxStyle b="off" i="off"/>
    </a:neCell>
    <a:nwCell>
      <a:tcTxStyle b="off" i="off"/>
    </a:nwCell>
  </a:tblStyle>
  <a:tblStyle styleId="{2EC7BEF0-0F99-4E15-88C9-8B94862A7F6D}" styleName="Table_1">
    <a:wholeTbl>
      <a:tcTxStyle b="off" i="off">
        <a:font>
          <a:latin typeface="Arial"/>
          <a:ea typeface="Arial"/>
          <a:cs typeface="Arial"/>
        </a:font>
        <a:schemeClr val="dk1"/>
      </a:tcTxStyle>
      <a:tcStyle>
        <a:tcBdr>
          <a:left>
            <a:ln cap="flat" cmpd="sng" w="9525">
              <a:solidFill>
                <a:srgbClr val="000000">
                  <a:alpha val="0"/>
                </a:srgbClr>
              </a:solidFill>
              <a:prstDash val="solid"/>
              <a:round/>
              <a:headEnd len="sm" w="sm" type="none"/>
              <a:tailEnd len="sm" w="sm" type="none"/>
            </a:ln>
          </a:left>
          <a:right>
            <a:ln cap="flat" cmpd="sng" w="9525">
              <a:solidFill>
                <a:srgbClr val="000000">
                  <a:alpha val="0"/>
                </a:srgbClr>
              </a:solidFill>
              <a:prstDash val="solid"/>
              <a:round/>
              <a:headEnd len="sm" w="sm" type="none"/>
              <a:tailEnd len="sm" w="sm" type="none"/>
            </a:ln>
          </a:right>
          <a:top>
            <a:ln cap="flat" cmpd="sng" w="9525">
              <a:solidFill>
                <a:srgbClr val="000000">
                  <a:alpha val="0"/>
                </a:srgbClr>
              </a:solidFill>
              <a:prstDash val="solid"/>
              <a:round/>
              <a:headEnd len="sm" w="sm" type="none"/>
              <a:tailEnd len="sm" w="sm" type="none"/>
            </a:ln>
          </a:top>
          <a:bottom>
            <a:ln cap="flat" cmpd="sng" w="9525">
              <a:solidFill>
                <a:srgbClr val="000000">
                  <a:alpha val="0"/>
                </a:srgbClr>
              </a:solidFill>
              <a:prstDash val="solid"/>
              <a:round/>
              <a:headEnd len="sm" w="sm" type="none"/>
              <a:tailEnd len="sm" w="sm" type="none"/>
            </a:ln>
          </a:bottom>
          <a:insideH>
            <a:ln cap="flat" cmpd="sng" w="9525">
              <a:solidFill>
                <a:srgbClr val="000000">
                  <a:alpha val="0"/>
                </a:srgbClr>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fill>
          <a:solidFill>
            <a:srgbClr val="FFFFFF">
              <a:alpha val="0"/>
            </a:srgbClr>
          </a:solidFill>
        </a:fill>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 styleId="{33DB6AF5-77CB-4CA5-B78A-CCE53ED3EC17}" styleName="Table_2">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4D95FC86-C8BE-4C72-9BC1-9F653D2EBF62}" styleName="Table_3">
    <a:wholeTbl>
      <a:tcTxStyle b="off" i="off">
        <a:font>
          <a:latin typeface="Arial"/>
          <a:ea typeface="Arial"/>
          <a:cs typeface="Arial"/>
        </a:font>
        <a:schemeClr val="dk1"/>
      </a:tcTxStyle>
      <a:tcStyle>
        <a:tcBdr>
          <a:left>
            <a:ln cap="flat" cmpd="sng" w="12700">
              <a:solidFill>
                <a:schemeClr val="accent1"/>
              </a:solidFill>
              <a:prstDash val="solid"/>
              <a:round/>
              <a:headEnd len="sm" w="sm" type="none"/>
              <a:tailEnd len="sm" w="sm" type="none"/>
            </a:ln>
          </a:left>
          <a:right>
            <a:ln cap="flat" cmpd="sng" w="12700">
              <a:solidFill>
                <a:schemeClr val="accent1"/>
              </a:solidFill>
              <a:prstDash val="solid"/>
              <a:round/>
              <a:headEnd len="sm" w="sm" type="none"/>
              <a:tailEnd len="sm" w="sm" type="none"/>
            </a:ln>
          </a:right>
          <a:top>
            <a:ln cap="flat" cmpd="sng" w="12700">
              <a:solidFill>
                <a:schemeClr val="accent1"/>
              </a:solidFill>
              <a:prstDash val="solid"/>
              <a:round/>
              <a:headEnd len="sm" w="sm" type="none"/>
              <a:tailEnd len="sm" w="sm" type="none"/>
            </a:ln>
          </a:top>
          <a:bottom>
            <a:ln cap="flat" cmpd="sng" w="12700">
              <a:solidFill>
                <a:schemeClr val="accent1"/>
              </a:solidFill>
              <a:prstDash val="solid"/>
              <a:round/>
              <a:headEnd len="sm" w="sm" type="none"/>
              <a:tailEnd len="sm" w="sm" type="none"/>
            </a:ln>
          </a:bottom>
          <a:insideH>
            <a:ln cap="flat" cmpd="sng" w="12700">
              <a:solidFill>
                <a:schemeClr val="accent1"/>
              </a:solidFill>
              <a:prstDash val="solid"/>
              <a:round/>
              <a:headEnd len="sm" w="sm" type="none"/>
              <a:tailEnd len="sm" w="sm" type="none"/>
            </a:ln>
          </a:insideH>
          <a:insideV>
            <a:ln cap="flat" cmpd="sng" w="12700">
              <a:solidFill>
                <a:schemeClr val="accent1"/>
              </a:solidFill>
              <a:prstDash val="solid"/>
              <a:round/>
              <a:headEnd len="sm" w="sm" type="none"/>
              <a:tailEnd len="sm" w="sm" type="none"/>
            </a:ln>
          </a:insideV>
        </a:tcBdr>
        <a:fill>
          <a:solidFill>
            <a:srgbClr val="FFFFFF">
              <a:alpha val="0"/>
            </a:srgbClr>
          </a:solidFill>
        </a:fill>
      </a:tcStyle>
    </a:wholeTbl>
    <a:band1H>
      <a:tcTxStyle b="off" i="off"/>
      <a:tcStyle>
        <a:fill>
          <a:solidFill>
            <a:schemeClr val="accent1">
              <a:alpha val="20000"/>
            </a:schemeClr>
          </a:solidFill>
        </a:fill>
      </a:tcStyle>
    </a:band1H>
    <a:band2H>
      <a:tcTxStyle b="off" i="off"/>
    </a:band2H>
    <a:band1V>
      <a:tcTxStyle b="off" i="off"/>
      <a:tcStyle>
        <a:fill>
          <a:solidFill>
            <a:schemeClr val="accent1">
              <a:alpha val="20000"/>
            </a:schemeClr>
          </a:solidFill>
        </a:fill>
      </a:tcStyle>
    </a:band1V>
    <a:band2V>
      <a:tcTxStyle b="off" i="off"/>
    </a:band2V>
    <a:lastCol>
      <a:tcTxStyle b="on" i="off"/>
    </a:lastCol>
    <a:firstCol>
      <a:tcTxStyle b="on" i="off"/>
    </a:firstCol>
    <a:lastRow>
      <a:tcTxStyle b="on" i="off"/>
      <a:tcStyle>
        <a:tcBdr>
          <a:top>
            <a:ln cap="flat" cmpd="sng" w="50800">
              <a:solidFill>
                <a:schemeClr val="accent1"/>
              </a:solidFill>
              <a:prstDash val="solid"/>
              <a:round/>
              <a:headEnd len="sm" w="sm" type="none"/>
              <a:tailEnd len="sm" w="sm" type="none"/>
            </a:ln>
          </a:top>
        </a:tcBdr>
        <a:fill>
          <a:solidFill>
            <a:srgbClr val="FFFFFF">
              <a:alpha val="0"/>
            </a:srgbClr>
          </a:solidFill>
        </a:fill>
      </a:tcStyle>
    </a:lastRow>
    <a:seCell>
      <a:tcTxStyle b="off" i="off"/>
    </a:seCell>
    <a:swCell>
      <a:tcTxStyle b="off" i="off"/>
    </a:swCell>
    <a:firstRow>
      <a:tcTxStyle b="on" i="off"/>
      <a:tcStyle>
        <a:tcBdr>
          <a:bottom>
            <a:ln cap="flat" cmpd="sng" w="25400">
              <a:solidFill>
                <a:schemeClr val="accent1"/>
              </a:solidFill>
              <a:prstDash val="solid"/>
              <a:round/>
              <a:headEnd len="sm" w="sm" type="none"/>
              <a:tailEnd len="sm" w="sm" type="none"/>
            </a:ln>
          </a:bottom>
        </a:tcBdr>
        <a:fill>
          <a:solidFill>
            <a:srgbClr val="FFFFFF">
              <a:alpha val="0"/>
            </a:srgbClr>
          </a:solidFill>
        </a:fill>
      </a:tcStyle>
    </a:firstRow>
    <a:neCell>
      <a:tcTxStyle b="off" i="off"/>
    </a:neCell>
    <a:nwCell>
      <a:tcTxStyle b="off" i="off"/>
    </a:nwCell>
  </a:tblStyle>
  <a:tblStyle styleId="{046DB000-6DC1-442E-A4A7-AC566F3999A5}" styleName="Table_4">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bold.fntdata"/><Relationship Id="rId30" Type="http://schemas.openxmlformats.org/officeDocument/2006/relationships/font" Target="fonts/Roboto-regular.fntdata"/><Relationship Id="rId11" Type="http://schemas.openxmlformats.org/officeDocument/2006/relationships/slide" Target="slides/slide6.xml"/><Relationship Id="rId33" Type="http://schemas.openxmlformats.org/officeDocument/2006/relationships/font" Target="fonts/Roboto-boldItalic.fntdata"/><Relationship Id="rId10" Type="http://schemas.openxmlformats.org/officeDocument/2006/relationships/slide" Target="slides/slide5.xml"/><Relationship Id="rId32" Type="http://schemas.openxmlformats.org/officeDocument/2006/relationships/font" Target="fonts/Roboto-italic.fntdata"/><Relationship Id="rId13" Type="http://schemas.openxmlformats.org/officeDocument/2006/relationships/slide" Target="slides/slide8.xml"/><Relationship Id="rId12" Type="http://schemas.openxmlformats.org/officeDocument/2006/relationships/slide" Target="slides/slide7.xml"/><Relationship Id="rId34" Type="http://customschemas.google.com/relationships/presentationmetadata" Target="meta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jpg>
</file>

<file path=ppt/media/image15.png>
</file>

<file path=ppt/media/image16.png>
</file>

<file path=ppt/media/image17.jpg>
</file>

<file path=ppt/media/image18.png>
</file>

<file path=ppt/media/image19.gif>
</file>

<file path=ppt/media/image2.jpg>
</file>

<file path=ppt/media/image20.png>
</file>

<file path=ppt/media/image21.png>
</file>

<file path=ppt/media/image22.png>
</file>

<file path=ppt/media/image23.gif>
</file>

<file path=ppt/media/image24.gif>
</file>

<file path=ppt/media/image3.png>
</file>

<file path=ppt/media/image4.jpg>
</file>

<file path=ppt/media/image5.jp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1754d0d5320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1754d0d532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1754d0d5320_0_3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1754d0d5320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p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7" name="Google Shape;147;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p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4" name="Google Shape;154;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p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0" name="Google Shape;160;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p1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6" name="Google Shape;166;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p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6" name="Google Shape;176;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highlight>
                <a:srgbClr val="000000"/>
              </a:highlight>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1754d0d5320_0_3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1754d0d5320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1754d0d5320_0_4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1754d0d5320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p1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4" name="Google Shape;194;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p1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1" name="Google Shape;201;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1754d0d5320_0_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1754d0d5320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1754d0d5320_5_1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1754d0d5320_5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p1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4" name="Google Shape;214;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1754d0d5320_0_5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1754d0d5320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p1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8" name="Google Shape;228;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1754d0d5320_5_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1754d0d5320_5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1754d0d5320_0_1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1754d0d5320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06" name="Google Shape;106;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p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3" name="Google Shape;113;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20" name="Google Shape;120;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26" name="Google Shape;126;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31" name="Google Shape;131;p1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p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6" name="Google Shape;136;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 name="Shape 9"/>
        <p:cNvGrpSpPr/>
        <p:nvPr/>
      </p:nvGrpSpPr>
      <p:grpSpPr>
        <a:xfrm>
          <a:off x="0" y="0"/>
          <a:ext cx="0" cy="0"/>
          <a:chOff x="0" y="0"/>
          <a:chExt cx="0" cy="0"/>
        </a:xfrm>
      </p:grpSpPr>
      <p:sp>
        <p:nvSpPr>
          <p:cNvPr id="10" name="Google Shape;10;p20"/>
          <p:cNvSpPr txBox="1"/>
          <p:nvPr>
            <p:ph idx="12" type="sldNum"/>
          </p:nvPr>
        </p:nvSpPr>
        <p:spPr>
          <a:xfrm>
            <a:off x="11280575" y="6201587"/>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m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4" name="Shape 64"/>
        <p:cNvGrpSpPr/>
        <p:nvPr/>
      </p:nvGrpSpPr>
      <p:grpSpPr>
        <a:xfrm>
          <a:off x="0" y="0"/>
          <a:ext cx="0" cy="0"/>
          <a:chOff x="0" y="0"/>
          <a:chExt cx="0" cy="0"/>
        </a:xfrm>
      </p:grpSpPr>
      <p:sp>
        <p:nvSpPr>
          <p:cNvPr id="65" name="Google Shape;65;p29"/>
          <p:cNvSpPr/>
          <p:nvPr/>
        </p:nvSpPr>
        <p:spPr>
          <a:xfrm>
            <a:off x="6096000" y="-233"/>
            <a:ext cx="6096000" cy="6858000"/>
          </a:xfrm>
          <a:prstGeom prst="rect">
            <a:avLst/>
          </a:prstGeom>
          <a:solidFill>
            <a:schemeClr val="dk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66" name="Google Shape;66;p29"/>
          <p:cNvCxnSpPr/>
          <p:nvPr/>
        </p:nvCxnSpPr>
        <p:spPr>
          <a:xfrm>
            <a:off x="6706233" y="5994000"/>
            <a:ext cx="624300" cy="0"/>
          </a:xfrm>
          <a:prstGeom prst="straightConnector1">
            <a:avLst/>
          </a:prstGeom>
          <a:noFill/>
          <a:ln cap="flat" cmpd="sng" w="19050">
            <a:solidFill>
              <a:schemeClr val="lt1"/>
            </a:solidFill>
            <a:prstDash val="solid"/>
            <a:round/>
            <a:headEnd len="sm" w="sm" type="none"/>
            <a:tailEnd len="sm" w="sm" type="none"/>
          </a:ln>
        </p:spPr>
      </p:cxnSp>
      <p:sp>
        <p:nvSpPr>
          <p:cNvPr id="67" name="Google Shape;67;p29"/>
          <p:cNvSpPr txBox="1"/>
          <p:nvPr>
            <p:ph type="title"/>
          </p:nvPr>
        </p:nvSpPr>
        <p:spPr>
          <a:xfrm>
            <a:off x="354000" y="1534800"/>
            <a:ext cx="5393700" cy="2085900"/>
          </a:xfrm>
          <a:prstGeom prst="rect">
            <a:avLst/>
          </a:prstGeom>
          <a:noFill/>
          <a:ln>
            <a:noFill/>
          </a:ln>
        </p:spPr>
        <p:txBody>
          <a:bodyPr anchorCtr="0" anchor="b" bIns="121900" lIns="121900" spcFirstLastPara="1" rIns="121900" wrap="square" tIns="121900">
            <a:normAutofit/>
          </a:bodyPr>
          <a:lstStyle>
            <a:lvl1pPr lvl="0" algn="ctr">
              <a:lnSpc>
                <a:spcPct val="100000"/>
              </a:lnSpc>
              <a:spcBef>
                <a:spcPts val="0"/>
              </a:spcBef>
              <a:spcAft>
                <a:spcPts val="0"/>
              </a:spcAft>
              <a:buSzPts val="5600"/>
              <a:buNone/>
              <a:defRPr sz="5600"/>
            </a:lvl1pPr>
            <a:lvl2pPr lvl="1" algn="ctr">
              <a:lnSpc>
                <a:spcPct val="100000"/>
              </a:lnSpc>
              <a:spcBef>
                <a:spcPts val="0"/>
              </a:spcBef>
              <a:spcAft>
                <a:spcPts val="0"/>
              </a:spcAft>
              <a:buSzPts val="5600"/>
              <a:buNone/>
              <a:defRPr sz="5600"/>
            </a:lvl2pPr>
            <a:lvl3pPr lvl="2" algn="ctr">
              <a:lnSpc>
                <a:spcPct val="100000"/>
              </a:lnSpc>
              <a:spcBef>
                <a:spcPts val="0"/>
              </a:spcBef>
              <a:spcAft>
                <a:spcPts val="0"/>
              </a:spcAft>
              <a:buSzPts val="5600"/>
              <a:buNone/>
              <a:defRPr sz="5600"/>
            </a:lvl3pPr>
            <a:lvl4pPr lvl="3" algn="ctr">
              <a:lnSpc>
                <a:spcPct val="100000"/>
              </a:lnSpc>
              <a:spcBef>
                <a:spcPts val="0"/>
              </a:spcBef>
              <a:spcAft>
                <a:spcPts val="0"/>
              </a:spcAft>
              <a:buSzPts val="5600"/>
              <a:buNone/>
              <a:defRPr sz="5600"/>
            </a:lvl4pPr>
            <a:lvl5pPr lvl="4" algn="ctr">
              <a:lnSpc>
                <a:spcPct val="100000"/>
              </a:lnSpc>
              <a:spcBef>
                <a:spcPts val="0"/>
              </a:spcBef>
              <a:spcAft>
                <a:spcPts val="0"/>
              </a:spcAft>
              <a:buSzPts val="5600"/>
              <a:buNone/>
              <a:defRPr sz="5600"/>
            </a:lvl5pPr>
            <a:lvl6pPr lvl="5" algn="ctr">
              <a:lnSpc>
                <a:spcPct val="100000"/>
              </a:lnSpc>
              <a:spcBef>
                <a:spcPts val="0"/>
              </a:spcBef>
              <a:spcAft>
                <a:spcPts val="0"/>
              </a:spcAft>
              <a:buSzPts val="5600"/>
              <a:buNone/>
              <a:defRPr sz="5600"/>
            </a:lvl6pPr>
            <a:lvl7pPr lvl="6" algn="ctr">
              <a:lnSpc>
                <a:spcPct val="100000"/>
              </a:lnSpc>
              <a:spcBef>
                <a:spcPts val="0"/>
              </a:spcBef>
              <a:spcAft>
                <a:spcPts val="0"/>
              </a:spcAft>
              <a:buSzPts val="5600"/>
              <a:buNone/>
              <a:defRPr sz="5600"/>
            </a:lvl7pPr>
            <a:lvl8pPr lvl="7" algn="ctr">
              <a:lnSpc>
                <a:spcPct val="100000"/>
              </a:lnSpc>
              <a:spcBef>
                <a:spcPts val="0"/>
              </a:spcBef>
              <a:spcAft>
                <a:spcPts val="0"/>
              </a:spcAft>
              <a:buSzPts val="5600"/>
              <a:buNone/>
              <a:defRPr sz="5600"/>
            </a:lvl8pPr>
            <a:lvl9pPr lvl="8" algn="ctr">
              <a:lnSpc>
                <a:spcPct val="100000"/>
              </a:lnSpc>
              <a:spcBef>
                <a:spcPts val="0"/>
              </a:spcBef>
              <a:spcAft>
                <a:spcPts val="0"/>
              </a:spcAft>
              <a:buSzPts val="5600"/>
              <a:buNone/>
              <a:defRPr sz="5600"/>
            </a:lvl9pPr>
          </a:lstStyle>
          <a:p/>
        </p:txBody>
      </p:sp>
      <p:sp>
        <p:nvSpPr>
          <p:cNvPr id="68" name="Google Shape;68;p29"/>
          <p:cNvSpPr txBox="1"/>
          <p:nvPr>
            <p:ph idx="1" type="subTitle"/>
          </p:nvPr>
        </p:nvSpPr>
        <p:spPr>
          <a:xfrm>
            <a:off x="354000" y="3692002"/>
            <a:ext cx="5393700" cy="1692300"/>
          </a:xfrm>
          <a:prstGeom prst="rect">
            <a:avLst/>
          </a:prstGeom>
          <a:noFill/>
          <a:ln>
            <a:noFill/>
          </a:ln>
        </p:spPr>
        <p:txBody>
          <a:bodyPr anchorCtr="0" anchor="t" bIns="121900" lIns="121900" spcFirstLastPara="1" rIns="121900" wrap="square" tIns="12190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69" name="Google Shape;69;p29"/>
          <p:cNvSpPr txBox="1"/>
          <p:nvPr>
            <p:ph idx="2" type="body"/>
          </p:nvPr>
        </p:nvSpPr>
        <p:spPr>
          <a:xfrm>
            <a:off x="6586000" y="965600"/>
            <a:ext cx="5115900" cy="4926900"/>
          </a:xfrm>
          <a:prstGeom prst="rect">
            <a:avLst/>
          </a:prstGeom>
          <a:noFill/>
          <a:ln>
            <a:noFill/>
          </a:ln>
        </p:spPr>
        <p:txBody>
          <a:bodyPr anchorCtr="0" anchor="ctr" bIns="121900" lIns="121900" spcFirstLastPara="1" rIns="121900" wrap="square" tIns="121900">
            <a:normAutofit/>
          </a:bodyPr>
          <a:lstStyle>
            <a:lvl1pPr indent="-381000" lvl="0" marL="457200" algn="l">
              <a:lnSpc>
                <a:spcPct val="115000"/>
              </a:lnSpc>
              <a:spcBef>
                <a:spcPts val="0"/>
              </a:spcBef>
              <a:spcAft>
                <a:spcPts val="0"/>
              </a:spcAft>
              <a:buClr>
                <a:schemeClr val="lt1"/>
              </a:buClr>
              <a:buSzPts val="2400"/>
              <a:buChar char="●"/>
              <a:defRPr>
                <a:solidFill>
                  <a:schemeClr val="lt1"/>
                </a:solidFill>
              </a:defRPr>
            </a:lvl1pPr>
            <a:lvl2pPr indent="-349250" lvl="1" marL="914400" algn="l">
              <a:lnSpc>
                <a:spcPct val="115000"/>
              </a:lnSpc>
              <a:spcBef>
                <a:spcPts val="0"/>
              </a:spcBef>
              <a:spcAft>
                <a:spcPts val="0"/>
              </a:spcAft>
              <a:buClr>
                <a:schemeClr val="lt1"/>
              </a:buClr>
              <a:buSzPts val="1900"/>
              <a:buChar char="○"/>
              <a:defRPr>
                <a:solidFill>
                  <a:schemeClr val="lt1"/>
                </a:solidFill>
              </a:defRPr>
            </a:lvl2pPr>
            <a:lvl3pPr indent="-349250" lvl="2" marL="1371600" algn="l">
              <a:lnSpc>
                <a:spcPct val="115000"/>
              </a:lnSpc>
              <a:spcBef>
                <a:spcPts val="0"/>
              </a:spcBef>
              <a:spcAft>
                <a:spcPts val="0"/>
              </a:spcAft>
              <a:buClr>
                <a:schemeClr val="lt1"/>
              </a:buClr>
              <a:buSzPts val="1900"/>
              <a:buChar char="■"/>
              <a:defRPr>
                <a:solidFill>
                  <a:schemeClr val="lt1"/>
                </a:solidFill>
              </a:defRPr>
            </a:lvl3pPr>
            <a:lvl4pPr indent="-349250" lvl="3" marL="1828800" algn="l">
              <a:lnSpc>
                <a:spcPct val="115000"/>
              </a:lnSpc>
              <a:spcBef>
                <a:spcPts val="0"/>
              </a:spcBef>
              <a:spcAft>
                <a:spcPts val="0"/>
              </a:spcAft>
              <a:buClr>
                <a:schemeClr val="lt1"/>
              </a:buClr>
              <a:buSzPts val="1900"/>
              <a:buChar char="●"/>
              <a:defRPr>
                <a:solidFill>
                  <a:schemeClr val="lt1"/>
                </a:solidFill>
              </a:defRPr>
            </a:lvl4pPr>
            <a:lvl5pPr indent="-349250" lvl="4" marL="2286000" algn="l">
              <a:lnSpc>
                <a:spcPct val="115000"/>
              </a:lnSpc>
              <a:spcBef>
                <a:spcPts val="0"/>
              </a:spcBef>
              <a:spcAft>
                <a:spcPts val="0"/>
              </a:spcAft>
              <a:buClr>
                <a:schemeClr val="lt1"/>
              </a:buClr>
              <a:buSzPts val="1900"/>
              <a:buChar char="○"/>
              <a:defRPr>
                <a:solidFill>
                  <a:schemeClr val="lt1"/>
                </a:solidFill>
              </a:defRPr>
            </a:lvl5pPr>
            <a:lvl6pPr indent="-349250" lvl="5" marL="2743200" algn="l">
              <a:lnSpc>
                <a:spcPct val="115000"/>
              </a:lnSpc>
              <a:spcBef>
                <a:spcPts val="0"/>
              </a:spcBef>
              <a:spcAft>
                <a:spcPts val="0"/>
              </a:spcAft>
              <a:buClr>
                <a:schemeClr val="lt1"/>
              </a:buClr>
              <a:buSzPts val="1900"/>
              <a:buChar char="■"/>
              <a:defRPr>
                <a:solidFill>
                  <a:schemeClr val="lt1"/>
                </a:solidFill>
              </a:defRPr>
            </a:lvl6pPr>
            <a:lvl7pPr indent="-349250" lvl="6" marL="3200400" algn="l">
              <a:lnSpc>
                <a:spcPct val="115000"/>
              </a:lnSpc>
              <a:spcBef>
                <a:spcPts val="0"/>
              </a:spcBef>
              <a:spcAft>
                <a:spcPts val="0"/>
              </a:spcAft>
              <a:buClr>
                <a:schemeClr val="lt1"/>
              </a:buClr>
              <a:buSzPts val="1900"/>
              <a:buChar char="●"/>
              <a:defRPr>
                <a:solidFill>
                  <a:schemeClr val="lt1"/>
                </a:solidFill>
              </a:defRPr>
            </a:lvl7pPr>
            <a:lvl8pPr indent="-349250" lvl="7" marL="3657600" algn="l">
              <a:lnSpc>
                <a:spcPct val="115000"/>
              </a:lnSpc>
              <a:spcBef>
                <a:spcPts val="0"/>
              </a:spcBef>
              <a:spcAft>
                <a:spcPts val="0"/>
              </a:spcAft>
              <a:buClr>
                <a:schemeClr val="lt1"/>
              </a:buClr>
              <a:buSzPts val="1900"/>
              <a:buChar char="○"/>
              <a:defRPr>
                <a:solidFill>
                  <a:schemeClr val="lt1"/>
                </a:solidFill>
              </a:defRPr>
            </a:lvl8pPr>
            <a:lvl9pPr indent="-349250" lvl="8" marL="4114800" algn="l">
              <a:lnSpc>
                <a:spcPct val="115000"/>
              </a:lnSpc>
              <a:spcBef>
                <a:spcPts val="0"/>
              </a:spcBef>
              <a:spcAft>
                <a:spcPts val="0"/>
              </a:spcAft>
              <a:buClr>
                <a:schemeClr val="lt1"/>
              </a:buClr>
              <a:buSzPts val="1900"/>
              <a:buChar char="■"/>
              <a:defRPr>
                <a:solidFill>
                  <a:schemeClr val="lt1"/>
                </a:solidFill>
              </a:defRPr>
            </a:lvl9pPr>
          </a:lstStyle>
          <a:p/>
        </p:txBody>
      </p:sp>
      <p:sp>
        <p:nvSpPr>
          <p:cNvPr id="70" name="Google Shape;70;p29"/>
          <p:cNvSpPr txBox="1"/>
          <p:nvPr>
            <p:ph idx="12" type="sldNum"/>
          </p:nvPr>
        </p:nvSpPr>
        <p:spPr>
          <a:xfrm>
            <a:off x="11280575" y="6201587"/>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m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1" name="Shape 71"/>
        <p:cNvGrpSpPr/>
        <p:nvPr/>
      </p:nvGrpSpPr>
      <p:grpSpPr>
        <a:xfrm>
          <a:off x="0" y="0"/>
          <a:ext cx="0" cy="0"/>
          <a:chOff x="0" y="0"/>
          <a:chExt cx="0" cy="0"/>
        </a:xfrm>
      </p:grpSpPr>
      <p:sp>
        <p:nvSpPr>
          <p:cNvPr id="72" name="Google Shape;72;p30"/>
          <p:cNvSpPr txBox="1"/>
          <p:nvPr>
            <p:ph idx="1" type="body"/>
          </p:nvPr>
        </p:nvSpPr>
        <p:spPr>
          <a:xfrm>
            <a:off x="426000" y="5640767"/>
            <a:ext cx="7998300" cy="798300"/>
          </a:xfrm>
          <a:prstGeom prst="rect">
            <a:avLst/>
          </a:prstGeom>
          <a:noFill/>
          <a:ln>
            <a:noFill/>
          </a:ln>
        </p:spPr>
        <p:txBody>
          <a:bodyPr anchorCtr="0" anchor="ctr" bIns="121900" lIns="121900" spcFirstLastPara="1" rIns="121900" wrap="square" tIns="121900">
            <a:normAutofit/>
          </a:bodyPr>
          <a:lstStyle>
            <a:lvl1pPr indent="-228600" lvl="0" marL="457200" algn="l">
              <a:lnSpc>
                <a:spcPct val="100000"/>
              </a:lnSpc>
              <a:spcBef>
                <a:spcPts val="0"/>
              </a:spcBef>
              <a:spcAft>
                <a:spcPts val="0"/>
              </a:spcAft>
              <a:buSzPts val="2400"/>
              <a:buNone/>
              <a:defRPr/>
            </a:lvl1pPr>
          </a:lstStyle>
          <a:p/>
        </p:txBody>
      </p:sp>
      <p:sp>
        <p:nvSpPr>
          <p:cNvPr id="73" name="Google Shape;73;p30"/>
          <p:cNvSpPr txBox="1"/>
          <p:nvPr>
            <p:ph idx="12" type="sldNum"/>
          </p:nvPr>
        </p:nvSpPr>
        <p:spPr>
          <a:xfrm>
            <a:off x="11280575" y="6201587"/>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m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4" name="Shape 74"/>
        <p:cNvGrpSpPr/>
        <p:nvPr/>
      </p:nvGrpSpPr>
      <p:grpSpPr>
        <a:xfrm>
          <a:off x="0" y="0"/>
          <a:ext cx="0" cy="0"/>
          <a:chOff x="0" y="0"/>
          <a:chExt cx="0" cy="0"/>
        </a:xfrm>
      </p:grpSpPr>
      <p:grpSp>
        <p:nvGrpSpPr>
          <p:cNvPr id="75" name="Google Shape;75;p31"/>
          <p:cNvGrpSpPr/>
          <p:nvPr/>
        </p:nvGrpSpPr>
        <p:grpSpPr>
          <a:xfrm>
            <a:off x="8130968" y="7"/>
            <a:ext cx="4060732" cy="2707359"/>
            <a:chOff x="6098378" y="5"/>
            <a:chExt cx="3045625" cy="2030570"/>
          </a:xfrm>
        </p:grpSpPr>
        <p:sp>
          <p:nvSpPr>
            <p:cNvPr id="76" name="Google Shape;76;p31"/>
            <p:cNvSpPr/>
            <p:nvPr/>
          </p:nvSpPr>
          <p:spPr>
            <a:xfrm>
              <a:off x="8128803" y="16"/>
              <a:ext cx="1015200" cy="1015200"/>
            </a:xfrm>
            <a:prstGeom prst="rect">
              <a:avLst/>
            </a:prstGeom>
            <a:solidFill>
              <a:schemeClr val="accen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 name="Google Shape;77;p31"/>
            <p:cNvSpPr/>
            <p:nvPr/>
          </p:nvSpPr>
          <p:spPr>
            <a:xfrm flipH="1">
              <a:off x="7113463" y="5"/>
              <a:ext cx="1015200" cy="1015200"/>
            </a:xfrm>
            <a:prstGeom prst="rtTriangle">
              <a:avLst/>
            </a:pr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 name="Google Shape;78;p31"/>
            <p:cNvSpPr/>
            <p:nvPr/>
          </p:nvSpPr>
          <p:spPr>
            <a:xfrm flipH="1" rot="10800000">
              <a:off x="7113588" y="107"/>
              <a:ext cx="1015200" cy="1015200"/>
            </a:xfrm>
            <a:prstGeom prst="rtTriangle">
              <a:avLst/>
            </a:prstGeom>
            <a:solidFill>
              <a:schemeClr val="accent6"/>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 name="Google Shape;79;p31"/>
            <p:cNvSpPr/>
            <p:nvPr/>
          </p:nvSpPr>
          <p:spPr>
            <a:xfrm rot="10800000">
              <a:off x="6098378" y="97"/>
              <a:ext cx="1015200" cy="1015200"/>
            </a:xfrm>
            <a:prstGeom prst="rtTriangle">
              <a:avLst/>
            </a:prstGeom>
            <a:solidFill>
              <a:schemeClr val="accen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 name="Google Shape;80;p31"/>
            <p:cNvSpPr/>
            <p:nvPr/>
          </p:nvSpPr>
          <p:spPr>
            <a:xfrm rot="10800000">
              <a:off x="8128789" y="1015375"/>
              <a:ext cx="1015200" cy="1015200"/>
            </a:xfrm>
            <a:prstGeom prst="rtTriangle">
              <a:avLst/>
            </a:prstGeom>
            <a:solidFill>
              <a:schemeClr val="accent6"/>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1" name="Google Shape;81;p31"/>
          <p:cNvSpPr txBox="1"/>
          <p:nvPr>
            <p:ph hasCustomPrompt="1" type="title"/>
          </p:nvPr>
        </p:nvSpPr>
        <p:spPr>
          <a:xfrm>
            <a:off x="415600" y="1674733"/>
            <a:ext cx="11360700" cy="2707500"/>
          </a:xfrm>
          <a:prstGeom prst="rect">
            <a:avLst/>
          </a:prstGeom>
          <a:noFill/>
          <a:ln>
            <a:noFill/>
          </a:ln>
        </p:spPr>
        <p:txBody>
          <a:bodyPr anchorCtr="0" anchor="b" bIns="121900" lIns="121900" spcFirstLastPara="1" rIns="121900" wrap="square" tIns="121900">
            <a:normAutofit/>
          </a:bodyPr>
          <a:lstStyle>
            <a:lvl1pPr lvl="0" algn="ctr">
              <a:lnSpc>
                <a:spcPct val="100000"/>
              </a:lnSpc>
              <a:spcBef>
                <a:spcPts val="0"/>
              </a:spcBef>
              <a:spcAft>
                <a:spcPts val="0"/>
              </a:spcAft>
              <a:buClr>
                <a:schemeClr val="lt1"/>
              </a:buClr>
              <a:buSzPts val="16000"/>
              <a:buNone/>
              <a:defRPr sz="16000">
                <a:solidFill>
                  <a:schemeClr val="lt1"/>
                </a:solidFill>
              </a:defRPr>
            </a:lvl1pPr>
            <a:lvl2pPr lvl="1" algn="ctr">
              <a:lnSpc>
                <a:spcPct val="100000"/>
              </a:lnSpc>
              <a:spcBef>
                <a:spcPts val="0"/>
              </a:spcBef>
              <a:spcAft>
                <a:spcPts val="0"/>
              </a:spcAft>
              <a:buClr>
                <a:schemeClr val="lt1"/>
              </a:buClr>
              <a:buSzPts val="16000"/>
              <a:buNone/>
              <a:defRPr sz="16000">
                <a:solidFill>
                  <a:schemeClr val="lt1"/>
                </a:solidFill>
              </a:defRPr>
            </a:lvl2pPr>
            <a:lvl3pPr lvl="2" algn="ctr">
              <a:lnSpc>
                <a:spcPct val="100000"/>
              </a:lnSpc>
              <a:spcBef>
                <a:spcPts val="0"/>
              </a:spcBef>
              <a:spcAft>
                <a:spcPts val="0"/>
              </a:spcAft>
              <a:buClr>
                <a:schemeClr val="lt1"/>
              </a:buClr>
              <a:buSzPts val="16000"/>
              <a:buNone/>
              <a:defRPr sz="16000">
                <a:solidFill>
                  <a:schemeClr val="lt1"/>
                </a:solidFill>
              </a:defRPr>
            </a:lvl3pPr>
            <a:lvl4pPr lvl="3" algn="ctr">
              <a:lnSpc>
                <a:spcPct val="100000"/>
              </a:lnSpc>
              <a:spcBef>
                <a:spcPts val="0"/>
              </a:spcBef>
              <a:spcAft>
                <a:spcPts val="0"/>
              </a:spcAft>
              <a:buClr>
                <a:schemeClr val="lt1"/>
              </a:buClr>
              <a:buSzPts val="16000"/>
              <a:buNone/>
              <a:defRPr sz="16000">
                <a:solidFill>
                  <a:schemeClr val="lt1"/>
                </a:solidFill>
              </a:defRPr>
            </a:lvl4pPr>
            <a:lvl5pPr lvl="4" algn="ctr">
              <a:lnSpc>
                <a:spcPct val="100000"/>
              </a:lnSpc>
              <a:spcBef>
                <a:spcPts val="0"/>
              </a:spcBef>
              <a:spcAft>
                <a:spcPts val="0"/>
              </a:spcAft>
              <a:buClr>
                <a:schemeClr val="lt1"/>
              </a:buClr>
              <a:buSzPts val="16000"/>
              <a:buNone/>
              <a:defRPr sz="16000">
                <a:solidFill>
                  <a:schemeClr val="lt1"/>
                </a:solidFill>
              </a:defRPr>
            </a:lvl5pPr>
            <a:lvl6pPr lvl="5" algn="ctr">
              <a:lnSpc>
                <a:spcPct val="100000"/>
              </a:lnSpc>
              <a:spcBef>
                <a:spcPts val="0"/>
              </a:spcBef>
              <a:spcAft>
                <a:spcPts val="0"/>
              </a:spcAft>
              <a:buClr>
                <a:schemeClr val="lt1"/>
              </a:buClr>
              <a:buSzPts val="16000"/>
              <a:buNone/>
              <a:defRPr sz="16000">
                <a:solidFill>
                  <a:schemeClr val="lt1"/>
                </a:solidFill>
              </a:defRPr>
            </a:lvl6pPr>
            <a:lvl7pPr lvl="6" algn="ctr">
              <a:lnSpc>
                <a:spcPct val="100000"/>
              </a:lnSpc>
              <a:spcBef>
                <a:spcPts val="0"/>
              </a:spcBef>
              <a:spcAft>
                <a:spcPts val="0"/>
              </a:spcAft>
              <a:buClr>
                <a:schemeClr val="lt1"/>
              </a:buClr>
              <a:buSzPts val="16000"/>
              <a:buNone/>
              <a:defRPr sz="16000">
                <a:solidFill>
                  <a:schemeClr val="lt1"/>
                </a:solidFill>
              </a:defRPr>
            </a:lvl7pPr>
            <a:lvl8pPr lvl="7" algn="ctr">
              <a:lnSpc>
                <a:spcPct val="100000"/>
              </a:lnSpc>
              <a:spcBef>
                <a:spcPts val="0"/>
              </a:spcBef>
              <a:spcAft>
                <a:spcPts val="0"/>
              </a:spcAft>
              <a:buClr>
                <a:schemeClr val="lt1"/>
              </a:buClr>
              <a:buSzPts val="16000"/>
              <a:buNone/>
              <a:defRPr sz="16000">
                <a:solidFill>
                  <a:schemeClr val="lt1"/>
                </a:solidFill>
              </a:defRPr>
            </a:lvl8pPr>
            <a:lvl9pPr lvl="8" algn="ctr">
              <a:lnSpc>
                <a:spcPct val="100000"/>
              </a:lnSpc>
              <a:spcBef>
                <a:spcPts val="0"/>
              </a:spcBef>
              <a:spcAft>
                <a:spcPts val="0"/>
              </a:spcAft>
              <a:buClr>
                <a:schemeClr val="lt1"/>
              </a:buClr>
              <a:buSzPts val="16000"/>
              <a:buNone/>
              <a:defRPr sz="16000">
                <a:solidFill>
                  <a:schemeClr val="lt1"/>
                </a:solidFill>
              </a:defRPr>
            </a:lvl9pPr>
          </a:lstStyle>
          <a:p>
            <a:r>
              <a:t>xx%</a:t>
            </a:r>
          </a:p>
        </p:txBody>
      </p:sp>
      <p:sp>
        <p:nvSpPr>
          <p:cNvPr id="82" name="Google Shape;82;p31"/>
          <p:cNvSpPr txBox="1"/>
          <p:nvPr>
            <p:ph idx="1" type="body"/>
          </p:nvPr>
        </p:nvSpPr>
        <p:spPr>
          <a:xfrm>
            <a:off x="415600" y="4492300"/>
            <a:ext cx="11360700" cy="1709100"/>
          </a:xfrm>
          <a:prstGeom prst="rect">
            <a:avLst/>
          </a:prstGeom>
          <a:noFill/>
          <a:ln>
            <a:noFill/>
          </a:ln>
        </p:spPr>
        <p:txBody>
          <a:bodyPr anchorCtr="0" anchor="t" bIns="121900" lIns="121900" spcFirstLastPara="1" rIns="121900" wrap="square" tIns="121900">
            <a:normAutofit/>
          </a:bodyPr>
          <a:lstStyle>
            <a:lvl1pPr indent="-381000" lvl="0" marL="457200" algn="ctr">
              <a:lnSpc>
                <a:spcPct val="115000"/>
              </a:lnSpc>
              <a:spcBef>
                <a:spcPts val="0"/>
              </a:spcBef>
              <a:spcAft>
                <a:spcPts val="0"/>
              </a:spcAft>
              <a:buClr>
                <a:schemeClr val="lt1"/>
              </a:buClr>
              <a:buSzPts val="2400"/>
              <a:buChar char="●"/>
              <a:defRPr>
                <a:solidFill>
                  <a:schemeClr val="lt1"/>
                </a:solidFill>
              </a:defRPr>
            </a:lvl1pPr>
            <a:lvl2pPr indent="-349250" lvl="1" marL="914400" algn="ctr">
              <a:lnSpc>
                <a:spcPct val="115000"/>
              </a:lnSpc>
              <a:spcBef>
                <a:spcPts val="0"/>
              </a:spcBef>
              <a:spcAft>
                <a:spcPts val="0"/>
              </a:spcAft>
              <a:buClr>
                <a:schemeClr val="lt1"/>
              </a:buClr>
              <a:buSzPts val="1900"/>
              <a:buChar char="○"/>
              <a:defRPr>
                <a:solidFill>
                  <a:schemeClr val="lt1"/>
                </a:solidFill>
              </a:defRPr>
            </a:lvl2pPr>
            <a:lvl3pPr indent="-349250" lvl="2" marL="1371600" algn="ctr">
              <a:lnSpc>
                <a:spcPct val="115000"/>
              </a:lnSpc>
              <a:spcBef>
                <a:spcPts val="0"/>
              </a:spcBef>
              <a:spcAft>
                <a:spcPts val="0"/>
              </a:spcAft>
              <a:buClr>
                <a:schemeClr val="lt1"/>
              </a:buClr>
              <a:buSzPts val="1900"/>
              <a:buChar char="■"/>
              <a:defRPr>
                <a:solidFill>
                  <a:schemeClr val="lt1"/>
                </a:solidFill>
              </a:defRPr>
            </a:lvl3pPr>
            <a:lvl4pPr indent="-349250" lvl="3" marL="1828800" algn="ctr">
              <a:lnSpc>
                <a:spcPct val="115000"/>
              </a:lnSpc>
              <a:spcBef>
                <a:spcPts val="0"/>
              </a:spcBef>
              <a:spcAft>
                <a:spcPts val="0"/>
              </a:spcAft>
              <a:buClr>
                <a:schemeClr val="lt1"/>
              </a:buClr>
              <a:buSzPts val="1900"/>
              <a:buChar char="●"/>
              <a:defRPr>
                <a:solidFill>
                  <a:schemeClr val="lt1"/>
                </a:solidFill>
              </a:defRPr>
            </a:lvl4pPr>
            <a:lvl5pPr indent="-349250" lvl="4" marL="2286000" algn="ctr">
              <a:lnSpc>
                <a:spcPct val="115000"/>
              </a:lnSpc>
              <a:spcBef>
                <a:spcPts val="0"/>
              </a:spcBef>
              <a:spcAft>
                <a:spcPts val="0"/>
              </a:spcAft>
              <a:buClr>
                <a:schemeClr val="lt1"/>
              </a:buClr>
              <a:buSzPts val="1900"/>
              <a:buChar char="○"/>
              <a:defRPr>
                <a:solidFill>
                  <a:schemeClr val="lt1"/>
                </a:solidFill>
              </a:defRPr>
            </a:lvl5pPr>
            <a:lvl6pPr indent="-349250" lvl="5" marL="2743200" algn="ctr">
              <a:lnSpc>
                <a:spcPct val="115000"/>
              </a:lnSpc>
              <a:spcBef>
                <a:spcPts val="0"/>
              </a:spcBef>
              <a:spcAft>
                <a:spcPts val="0"/>
              </a:spcAft>
              <a:buClr>
                <a:schemeClr val="lt1"/>
              </a:buClr>
              <a:buSzPts val="1900"/>
              <a:buChar char="■"/>
              <a:defRPr>
                <a:solidFill>
                  <a:schemeClr val="lt1"/>
                </a:solidFill>
              </a:defRPr>
            </a:lvl6pPr>
            <a:lvl7pPr indent="-349250" lvl="6" marL="3200400" algn="ctr">
              <a:lnSpc>
                <a:spcPct val="115000"/>
              </a:lnSpc>
              <a:spcBef>
                <a:spcPts val="0"/>
              </a:spcBef>
              <a:spcAft>
                <a:spcPts val="0"/>
              </a:spcAft>
              <a:buClr>
                <a:schemeClr val="lt1"/>
              </a:buClr>
              <a:buSzPts val="1900"/>
              <a:buChar char="●"/>
              <a:defRPr>
                <a:solidFill>
                  <a:schemeClr val="lt1"/>
                </a:solidFill>
              </a:defRPr>
            </a:lvl7pPr>
            <a:lvl8pPr indent="-349250" lvl="7" marL="3657600" algn="ctr">
              <a:lnSpc>
                <a:spcPct val="115000"/>
              </a:lnSpc>
              <a:spcBef>
                <a:spcPts val="0"/>
              </a:spcBef>
              <a:spcAft>
                <a:spcPts val="0"/>
              </a:spcAft>
              <a:buClr>
                <a:schemeClr val="lt1"/>
              </a:buClr>
              <a:buSzPts val="1900"/>
              <a:buChar char="○"/>
              <a:defRPr>
                <a:solidFill>
                  <a:schemeClr val="lt1"/>
                </a:solidFill>
              </a:defRPr>
            </a:lvl8pPr>
            <a:lvl9pPr indent="-349250" lvl="8" marL="4114800" algn="ctr">
              <a:lnSpc>
                <a:spcPct val="115000"/>
              </a:lnSpc>
              <a:spcBef>
                <a:spcPts val="0"/>
              </a:spcBef>
              <a:spcAft>
                <a:spcPts val="0"/>
              </a:spcAft>
              <a:buClr>
                <a:schemeClr val="lt1"/>
              </a:buClr>
              <a:buSzPts val="1900"/>
              <a:buChar char="■"/>
              <a:defRPr>
                <a:solidFill>
                  <a:schemeClr val="lt1"/>
                </a:solidFill>
              </a:defRPr>
            </a:lvl9pPr>
          </a:lstStyle>
          <a:p/>
        </p:txBody>
      </p:sp>
      <p:sp>
        <p:nvSpPr>
          <p:cNvPr id="83" name="Google Shape;83;p31"/>
          <p:cNvSpPr txBox="1"/>
          <p:nvPr>
            <p:ph idx="12" type="sldNum"/>
          </p:nvPr>
        </p:nvSpPr>
        <p:spPr>
          <a:xfrm>
            <a:off x="11280575" y="6201587"/>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m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1" name="Shape 11"/>
        <p:cNvGrpSpPr/>
        <p:nvPr/>
      </p:nvGrpSpPr>
      <p:grpSpPr>
        <a:xfrm>
          <a:off x="0" y="0"/>
          <a:ext cx="0" cy="0"/>
          <a:chOff x="0" y="0"/>
          <a:chExt cx="0" cy="0"/>
        </a:xfrm>
      </p:grpSpPr>
      <p:grpSp>
        <p:nvGrpSpPr>
          <p:cNvPr id="12" name="Google Shape;12;p21"/>
          <p:cNvGrpSpPr/>
          <p:nvPr/>
        </p:nvGrpSpPr>
        <p:grpSpPr>
          <a:xfrm>
            <a:off x="0" y="5204762"/>
            <a:ext cx="12191695" cy="1653192"/>
            <a:chOff x="0" y="3903669"/>
            <a:chExt cx="9144000" cy="1239925"/>
          </a:xfrm>
        </p:grpSpPr>
        <p:sp>
          <p:nvSpPr>
            <p:cNvPr id="13" name="Google Shape;13;p21"/>
            <p:cNvSpPr/>
            <p:nvPr/>
          </p:nvSpPr>
          <p:spPr>
            <a:xfrm>
              <a:off x="8154895" y="3903669"/>
              <a:ext cx="989100" cy="987900"/>
            </a:xfrm>
            <a:prstGeom prst="rtTriangle">
              <a:avLst/>
            </a:prstGeom>
            <a:solidFill>
              <a:schemeClr val="accent5"/>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 name="Google Shape;14;p21"/>
            <p:cNvSpPr/>
            <p:nvPr/>
          </p:nvSpPr>
          <p:spPr>
            <a:xfrm flipH="1">
              <a:off x="6181163" y="3903669"/>
              <a:ext cx="989100" cy="987900"/>
            </a:xfrm>
            <a:prstGeom prst="rtTriangle">
              <a:avLst/>
            </a:prstGeom>
            <a:solidFill>
              <a:schemeClr val="accent5"/>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 name="Google Shape;15;p21"/>
            <p:cNvSpPr/>
            <p:nvPr/>
          </p:nvSpPr>
          <p:spPr>
            <a:xfrm>
              <a:off x="7170274" y="3903669"/>
              <a:ext cx="989100" cy="987900"/>
            </a:xfrm>
            <a:prstGeom prst="rect">
              <a:avLst/>
            </a:prstGeom>
            <a:solidFill>
              <a:schemeClr val="accent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21"/>
            <p:cNvSpPr/>
            <p:nvPr/>
          </p:nvSpPr>
          <p:spPr>
            <a:xfrm rot="10800000">
              <a:off x="8154757" y="3903682"/>
              <a:ext cx="989100" cy="987900"/>
            </a:xfrm>
            <a:prstGeom prst="rtTriangle">
              <a:avLst/>
            </a:prstGeom>
            <a:solidFill>
              <a:schemeClr val="accent3"/>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 name="Google Shape;17;p21"/>
            <p:cNvSpPr/>
            <p:nvPr/>
          </p:nvSpPr>
          <p:spPr>
            <a:xfrm>
              <a:off x="0" y="4891594"/>
              <a:ext cx="9144000" cy="252000"/>
            </a:xfrm>
            <a:prstGeom prst="rect">
              <a:avLst/>
            </a:prstGeom>
            <a:solidFill>
              <a:schemeClr val="dk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 name="Google Shape;18;p21"/>
          <p:cNvSpPr txBox="1"/>
          <p:nvPr>
            <p:ph type="title"/>
          </p:nvPr>
        </p:nvSpPr>
        <p:spPr>
          <a:xfrm>
            <a:off x="415600" y="546667"/>
            <a:ext cx="11360700" cy="810300"/>
          </a:xfrm>
          <a:prstGeom prst="rect">
            <a:avLst/>
          </a:prstGeom>
          <a:noFill/>
          <a:ln>
            <a:noFill/>
          </a:ln>
        </p:spPr>
        <p:txBody>
          <a:bodyPr anchorCtr="0" anchor="t" bIns="121900" lIns="121900" spcFirstLastPara="1" rIns="121900" wrap="square" tIns="121900">
            <a:normAutofit/>
          </a:bodyPr>
          <a:lstStyle>
            <a:lvl1pPr lvl="0" algn="l">
              <a:lnSpc>
                <a:spcPct val="100000"/>
              </a:lnSpc>
              <a:spcBef>
                <a:spcPts val="0"/>
              </a:spcBef>
              <a:spcAft>
                <a:spcPts val="0"/>
              </a:spcAft>
              <a:buSzPts val="4000"/>
              <a:buNone/>
              <a:defRPr/>
            </a:lvl1pPr>
            <a:lvl2pPr lvl="1" algn="l">
              <a:lnSpc>
                <a:spcPct val="100000"/>
              </a:lnSpc>
              <a:spcBef>
                <a:spcPts val="0"/>
              </a:spcBef>
              <a:spcAft>
                <a:spcPts val="0"/>
              </a:spcAft>
              <a:buSzPts val="4000"/>
              <a:buNone/>
              <a:defRPr/>
            </a:lvl2pPr>
            <a:lvl3pPr lvl="2" algn="l">
              <a:lnSpc>
                <a:spcPct val="100000"/>
              </a:lnSpc>
              <a:spcBef>
                <a:spcPts val="0"/>
              </a:spcBef>
              <a:spcAft>
                <a:spcPts val="0"/>
              </a:spcAft>
              <a:buSzPts val="4000"/>
              <a:buNone/>
              <a:defRPr/>
            </a:lvl3pPr>
            <a:lvl4pPr lvl="3" algn="l">
              <a:lnSpc>
                <a:spcPct val="100000"/>
              </a:lnSpc>
              <a:spcBef>
                <a:spcPts val="0"/>
              </a:spcBef>
              <a:spcAft>
                <a:spcPts val="0"/>
              </a:spcAft>
              <a:buSzPts val="4000"/>
              <a:buNone/>
              <a:defRPr/>
            </a:lvl4pPr>
            <a:lvl5pPr lvl="4" algn="l">
              <a:lnSpc>
                <a:spcPct val="100000"/>
              </a:lnSpc>
              <a:spcBef>
                <a:spcPts val="0"/>
              </a:spcBef>
              <a:spcAft>
                <a:spcPts val="0"/>
              </a:spcAft>
              <a:buSzPts val="4000"/>
              <a:buNone/>
              <a:defRPr/>
            </a:lvl5pPr>
            <a:lvl6pPr lvl="5" algn="l">
              <a:lnSpc>
                <a:spcPct val="100000"/>
              </a:lnSpc>
              <a:spcBef>
                <a:spcPts val="0"/>
              </a:spcBef>
              <a:spcAft>
                <a:spcPts val="0"/>
              </a:spcAft>
              <a:buSzPts val="4000"/>
              <a:buNone/>
              <a:defRPr/>
            </a:lvl6pPr>
            <a:lvl7pPr lvl="6" algn="l">
              <a:lnSpc>
                <a:spcPct val="100000"/>
              </a:lnSpc>
              <a:spcBef>
                <a:spcPts val="0"/>
              </a:spcBef>
              <a:spcAft>
                <a:spcPts val="0"/>
              </a:spcAft>
              <a:buSzPts val="4000"/>
              <a:buNone/>
              <a:defRPr/>
            </a:lvl7pPr>
            <a:lvl8pPr lvl="7" algn="l">
              <a:lnSpc>
                <a:spcPct val="100000"/>
              </a:lnSpc>
              <a:spcBef>
                <a:spcPts val="0"/>
              </a:spcBef>
              <a:spcAft>
                <a:spcPts val="0"/>
              </a:spcAft>
              <a:buSzPts val="4000"/>
              <a:buNone/>
              <a:defRPr/>
            </a:lvl8pPr>
            <a:lvl9pPr lvl="8" algn="l">
              <a:lnSpc>
                <a:spcPct val="100000"/>
              </a:lnSpc>
              <a:spcBef>
                <a:spcPts val="0"/>
              </a:spcBef>
              <a:spcAft>
                <a:spcPts val="0"/>
              </a:spcAft>
              <a:buSzPts val="4000"/>
              <a:buNone/>
              <a:defRPr/>
            </a:lvl9pPr>
          </a:lstStyle>
          <a:p/>
        </p:txBody>
      </p:sp>
      <p:sp>
        <p:nvSpPr>
          <p:cNvPr id="19" name="Google Shape;19;p21"/>
          <p:cNvSpPr txBox="1"/>
          <p:nvPr>
            <p:ph idx="1" type="body"/>
          </p:nvPr>
        </p:nvSpPr>
        <p:spPr>
          <a:xfrm>
            <a:off x="415600" y="1639833"/>
            <a:ext cx="11360700" cy="4452000"/>
          </a:xfrm>
          <a:prstGeom prst="rect">
            <a:avLst/>
          </a:prstGeom>
          <a:noFill/>
          <a:ln>
            <a:noFill/>
          </a:ln>
        </p:spPr>
        <p:txBody>
          <a:bodyPr anchorCtr="0" anchor="t" bIns="121900" lIns="121900" spcFirstLastPara="1" rIns="121900" wrap="square" tIns="121900">
            <a:normAutofit/>
          </a:bodyPr>
          <a:lstStyle>
            <a:lvl1pPr indent="-381000" lvl="0" marL="457200" algn="l">
              <a:lnSpc>
                <a:spcPct val="115000"/>
              </a:lnSpc>
              <a:spcBef>
                <a:spcPts val="0"/>
              </a:spcBef>
              <a:spcAft>
                <a:spcPts val="0"/>
              </a:spcAft>
              <a:buSzPts val="2400"/>
              <a:buChar char="●"/>
              <a:defRPr/>
            </a:lvl1pPr>
            <a:lvl2pPr indent="-349250" lvl="1" marL="914400" algn="l">
              <a:lnSpc>
                <a:spcPct val="115000"/>
              </a:lnSpc>
              <a:spcBef>
                <a:spcPts val="0"/>
              </a:spcBef>
              <a:spcAft>
                <a:spcPts val="0"/>
              </a:spcAft>
              <a:buSzPts val="1900"/>
              <a:buChar char="○"/>
              <a:defRPr/>
            </a:lvl2pPr>
            <a:lvl3pPr indent="-349250" lvl="2" marL="1371600" algn="l">
              <a:lnSpc>
                <a:spcPct val="115000"/>
              </a:lnSpc>
              <a:spcBef>
                <a:spcPts val="0"/>
              </a:spcBef>
              <a:spcAft>
                <a:spcPts val="0"/>
              </a:spcAft>
              <a:buSzPts val="1900"/>
              <a:buChar char="■"/>
              <a:defRPr/>
            </a:lvl3pPr>
            <a:lvl4pPr indent="-349250" lvl="3" marL="1828800" algn="l">
              <a:lnSpc>
                <a:spcPct val="115000"/>
              </a:lnSpc>
              <a:spcBef>
                <a:spcPts val="0"/>
              </a:spcBef>
              <a:spcAft>
                <a:spcPts val="0"/>
              </a:spcAft>
              <a:buSzPts val="1900"/>
              <a:buChar char="●"/>
              <a:defRPr/>
            </a:lvl4pPr>
            <a:lvl5pPr indent="-349250" lvl="4" marL="2286000" algn="l">
              <a:lnSpc>
                <a:spcPct val="115000"/>
              </a:lnSpc>
              <a:spcBef>
                <a:spcPts val="0"/>
              </a:spcBef>
              <a:spcAft>
                <a:spcPts val="0"/>
              </a:spcAft>
              <a:buSzPts val="1900"/>
              <a:buChar char="○"/>
              <a:defRPr/>
            </a:lvl5pPr>
            <a:lvl6pPr indent="-349250" lvl="5" marL="2743200" algn="l">
              <a:lnSpc>
                <a:spcPct val="115000"/>
              </a:lnSpc>
              <a:spcBef>
                <a:spcPts val="0"/>
              </a:spcBef>
              <a:spcAft>
                <a:spcPts val="0"/>
              </a:spcAft>
              <a:buSzPts val="1900"/>
              <a:buChar char="■"/>
              <a:defRPr/>
            </a:lvl6pPr>
            <a:lvl7pPr indent="-349250" lvl="6" marL="3200400" algn="l">
              <a:lnSpc>
                <a:spcPct val="115000"/>
              </a:lnSpc>
              <a:spcBef>
                <a:spcPts val="0"/>
              </a:spcBef>
              <a:spcAft>
                <a:spcPts val="0"/>
              </a:spcAft>
              <a:buSzPts val="1900"/>
              <a:buChar char="●"/>
              <a:defRPr/>
            </a:lvl7pPr>
            <a:lvl8pPr indent="-349250" lvl="7" marL="3657600" algn="l">
              <a:lnSpc>
                <a:spcPct val="115000"/>
              </a:lnSpc>
              <a:spcBef>
                <a:spcPts val="0"/>
              </a:spcBef>
              <a:spcAft>
                <a:spcPts val="0"/>
              </a:spcAft>
              <a:buSzPts val="1900"/>
              <a:buChar char="○"/>
              <a:defRPr/>
            </a:lvl8pPr>
            <a:lvl9pPr indent="-349250" lvl="8" marL="4114800" algn="l">
              <a:lnSpc>
                <a:spcPct val="115000"/>
              </a:lnSpc>
              <a:spcBef>
                <a:spcPts val="0"/>
              </a:spcBef>
              <a:spcAft>
                <a:spcPts val="0"/>
              </a:spcAft>
              <a:buSzPts val="1900"/>
              <a:buChar char="■"/>
              <a:defRPr/>
            </a:lvl9pPr>
          </a:lstStyle>
          <a:p/>
        </p:txBody>
      </p:sp>
      <p:sp>
        <p:nvSpPr>
          <p:cNvPr id="20" name="Google Shape;20;p21"/>
          <p:cNvSpPr txBox="1"/>
          <p:nvPr>
            <p:ph idx="12" type="sldNum"/>
          </p:nvPr>
        </p:nvSpPr>
        <p:spPr>
          <a:xfrm>
            <a:off x="11280575" y="6201587"/>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m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1" name="Shape 21"/>
        <p:cNvGrpSpPr/>
        <p:nvPr/>
      </p:nvGrpSpPr>
      <p:grpSpPr>
        <a:xfrm>
          <a:off x="0" y="0"/>
          <a:ext cx="0" cy="0"/>
          <a:chOff x="0" y="0"/>
          <a:chExt cx="0" cy="0"/>
        </a:xfrm>
      </p:grpSpPr>
      <p:sp>
        <p:nvSpPr>
          <p:cNvPr id="22" name="Google Shape;22;p22"/>
          <p:cNvSpPr txBox="1"/>
          <p:nvPr>
            <p:ph type="title"/>
          </p:nvPr>
        </p:nvSpPr>
        <p:spPr>
          <a:xfrm>
            <a:off x="415600" y="546667"/>
            <a:ext cx="11360700" cy="810300"/>
          </a:xfrm>
          <a:prstGeom prst="rect">
            <a:avLst/>
          </a:prstGeom>
          <a:noFill/>
          <a:ln>
            <a:noFill/>
          </a:ln>
        </p:spPr>
        <p:txBody>
          <a:bodyPr anchorCtr="0" anchor="t" bIns="121900" lIns="121900" spcFirstLastPara="1" rIns="121900" wrap="square" tIns="121900">
            <a:normAutofit/>
          </a:bodyPr>
          <a:lstStyle>
            <a:lvl1pPr lvl="0" algn="l">
              <a:lnSpc>
                <a:spcPct val="100000"/>
              </a:lnSpc>
              <a:spcBef>
                <a:spcPts val="0"/>
              </a:spcBef>
              <a:spcAft>
                <a:spcPts val="0"/>
              </a:spcAft>
              <a:buSzPts val="4000"/>
              <a:buNone/>
              <a:defRPr/>
            </a:lvl1pPr>
            <a:lvl2pPr lvl="1" algn="l">
              <a:lnSpc>
                <a:spcPct val="100000"/>
              </a:lnSpc>
              <a:spcBef>
                <a:spcPts val="0"/>
              </a:spcBef>
              <a:spcAft>
                <a:spcPts val="0"/>
              </a:spcAft>
              <a:buSzPts val="4000"/>
              <a:buNone/>
              <a:defRPr/>
            </a:lvl2pPr>
            <a:lvl3pPr lvl="2" algn="l">
              <a:lnSpc>
                <a:spcPct val="100000"/>
              </a:lnSpc>
              <a:spcBef>
                <a:spcPts val="0"/>
              </a:spcBef>
              <a:spcAft>
                <a:spcPts val="0"/>
              </a:spcAft>
              <a:buSzPts val="4000"/>
              <a:buNone/>
              <a:defRPr/>
            </a:lvl3pPr>
            <a:lvl4pPr lvl="3" algn="l">
              <a:lnSpc>
                <a:spcPct val="100000"/>
              </a:lnSpc>
              <a:spcBef>
                <a:spcPts val="0"/>
              </a:spcBef>
              <a:spcAft>
                <a:spcPts val="0"/>
              </a:spcAft>
              <a:buSzPts val="4000"/>
              <a:buNone/>
              <a:defRPr/>
            </a:lvl4pPr>
            <a:lvl5pPr lvl="4" algn="l">
              <a:lnSpc>
                <a:spcPct val="100000"/>
              </a:lnSpc>
              <a:spcBef>
                <a:spcPts val="0"/>
              </a:spcBef>
              <a:spcAft>
                <a:spcPts val="0"/>
              </a:spcAft>
              <a:buSzPts val="4000"/>
              <a:buNone/>
              <a:defRPr/>
            </a:lvl5pPr>
            <a:lvl6pPr lvl="5" algn="l">
              <a:lnSpc>
                <a:spcPct val="100000"/>
              </a:lnSpc>
              <a:spcBef>
                <a:spcPts val="0"/>
              </a:spcBef>
              <a:spcAft>
                <a:spcPts val="0"/>
              </a:spcAft>
              <a:buSzPts val="4000"/>
              <a:buNone/>
              <a:defRPr/>
            </a:lvl6pPr>
            <a:lvl7pPr lvl="6" algn="l">
              <a:lnSpc>
                <a:spcPct val="100000"/>
              </a:lnSpc>
              <a:spcBef>
                <a:spcPts val="0"/>
              </a:spcBef>
              <a:spcAft>
                <a:spcPts val="0"/>
              </a:spcAft>
              <a:buSzPts val="4000"/>
              <a:buNone/>
              <a:defRPr/>
            </a:lvl7pPr>
            <a:lvl8pPr lvl="7" algn="l">
              <a:lnSpc>
                <a:spcPct val="100000"/>
              </a:lnSpc>
              <a:spcBef>
                <a:spcPts val="0"/>
              </a:spcBef>
              <a:spcAft>
                <a:spcPts val="0"/>
              </a:spcAft>
              <a:buSzPts val="4000"/>
              <a:buNone/>
              <a:defRPr/>
            </a:lvl8pPr>
            <a:lvl9pPr lvl="8" algn="l">
              <a:lnSpc>
                <a:spcPct val="100000"/>
              </a:lnSpc>
              <a:spcBef>
                <a:spcPts val="0"/>
              </a:spcBef>
              <a:spcAft>
                <a:spcPts val="0"/>
              </a:spcAft>
              <a:buSzPts val="4000"/>
              <a:buNone/>
              <a:defRPr/>
            </a:lvl9pPr>
          </a:lstStyle>
          <a:p/>
        </p:txBody>
      </p:sp>
      <p:sp>
        <p:nvSpPr>
          <p:cNvPr id="23" name="Google Shape;23;p22"/>
          <p:cNvSpPr txBox="1"/>
          <p:nvPr>
            <p:ph idx="12" type="sldNum"/>
          </p:nvPr>
        </p:nvSpPr>
        <p:spPr>
          <a:xfrm>
            <a:off x="11280575" y="6201587"/>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m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p:cSld name="AUTOLAYOUT_3">
    <p:bg>
      <p:bgPr>
        <a:solidFill>
          <a:srgbClr val="FFFFFF"/>
        </a:solidFill>
      </p:bgPr>
    </p:bg>
    <p:spTree>
      <p:nvGrpSpPr>
        <p:cNvPr id="24" name="Shape 24"/>
        <p:cNvGrpSpPr/>
        <p:nvPr/>
      </p:nvGrpSpPr>
      <p:grpSpPr>
        <a:xfrm>
          <a:off x="0" y="0"/>
          <a:ext cx="0" cy="0"/>
          <a:chOff x="0" y="0"/>
          <a:chExt cx="0" cy="0"/>
        </a:xfrm>
      </p:grpSpPr>
      <p:sp>
        <p:nvSpPr>
          <p:cNvPr id="25" name="Google Shape;25;p23"/>
          <p:cNvSpPr/>
          <p:nvPr/>
        </p:nvSpPr>
        <p:spPr>
          <a:xfrm>
            <a:off x="0" y="0"/>
            <a:ext cx="12192000" cy="6858000"/>
          </a:xfrm>
          <a:prstGeom prst="rect">
            <a:avLst/>
          </a:prstGeom>
          <a:solidFill>
            <a:schemeClr val="l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 name="Google Shape;26;p23"/>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m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27" name="Shape 27"/>
        <p:cNvGrpSpPr/>
        <p:nvPr/>
      </p:nvGrpSpPr>
      <p:grpSpPr>
        <a:xfrm>
          <a:off x="0" y="0"/>
          <a:ext cx="0" cy="0"/>
          <a:chOff x="0" y="0"/>
          <a:chExt cx="0" cy="0"/>
        </a:xfrm>
      </p:grpSpPr>
      <p:grpSp>
        <p:nvGrpSpPr>
          <p:cNvPr id="28" name="Google Shape;28;p24"/>
          <p:cNvGrpSpPr/>
          <p:nvPr/>
        </p:nvGrpSpPr>
        <p:grpSpPr>
          <a:xfrm>
            <a:off x="8130968" y="7"/>
            <a:ext cx="4060732" cy="2707359"/>
            <a:chOff x="6098378" y="5"/>
            <a:chExt cx="3045625" cy="2030570"/>
          </a:xfrm>
        </p:grpSpPr>
        <p:sp>
          <p:nvSpPr>
            <p:cNvPr id="29" name="Google Shape;29;p24"/>
            <p:cNvSpPr/>
            <p:nvPr/>
          </p:nvSpPr>
          <p:spPr>
            <a:xfrm>
              <a:off x="8128803" y="16"/>
              <a:ext cx="1015200" cy="1015200"/>
            </a:xfrm>
            <a:prstGeom prst="rect">
              <a:avLst/>
            </a:prstGeom>
            <a:solidFill>
              <a:schemeClr val="accen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 name="Google Shape;30;p24"/>
            <p:cNvSpPr/>
            <p:nvPr/>
          </p:nvSpPr>
          <p:spPr>
            <a:xfrm flipH="1">
              <a:off x="7113463" y="5"/>
              <a:ext cx="1015200" cy="1015200"/>
            </a:xfrm>
            <a:prstGeom prst="rtTriangle">
              <a:avLst/>
            </a:pr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 name="Google Shape;31;p24"/>
            <p:cNvSpPr/>
            <p:nvPr/>
          </p:nvSpPr>
          <p:spPr>
            <a:xfrm flipH="1" rot="10800000">
              <a:off x="7113588" y="107"/>
              <a:ext cx="1015200" cy="1015200"/>
            </a:xfrm>
            <a:prstGeom prst="rtTriangle">
              <a:avLst/>
            </a:prstGeom>
            <a:solidFill>
              <a:schemeClr val="accent6"/>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 name="Google Shape;32;p24"/>
            <p:cNvSpPr/>
            <p:nvPr/>
          </p:nvSpPr>
          <p:spPr>
            <a:xfrm rot="10800000">
              <a:off x="6098378" y="97"/>
              <a:ext cx="1015200" cy="1015200"/>
            </a:xfrm>
            <a:prstGeom prst="rtTriangle">
              <a:avLst/>
            </a:prstGeom>
            <a:solidFill>
              <a:schemeClr val="accen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 name="Google Shape;33;p24"/>
            <p:cNvSpPr/>
            <p:nvPr/>
          </p:nvSpPr>
          <p:spPr>
            <a:xfrm rot="10800000">
              <a:off x="8128789" y="1015375"/>
              <a:ext cx="1015200" cy="1015200"/>
            </a:xfrm>
            <a:prstGeom prst="rtTriangle">
              <a:avLst/>
            </a:prstGeom>
            <a:solidFill>
              <a:schemeClr val="accent6"/>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4" name="Google Shape;34;p24"/>
          <p:cNvSpPr txBox="1"/>
          <p:nvPr>
            <p:ph type="ctrTitle"/>
          </p:nvPr>
        </p:nvSpPr>
        <p:spPr>
          <a:xfrm>
            <a:off x="797467" y="2366963"/>
            <a:ext cx="10962900" cy="1118400"/>
          </a:xfrm>
          <a:prstGeom prst="rect">
            <a:avLst/>
          </a:prstGeom>
          <a:noFill/>
          <a:ln>
            <a:noFill/>
          </a:ln>
        </p:spPr>
        <p:txBody>
          <a:bodyPr anchorCtr="0" anchor="b" bIns="121900" lIns="121900" spcFirstLastPara="1" rIns="121900" wrap="square" tIns="121900">
            <a:normAutofit/>
          </a:bodyPr>
          <a:lstStyle>
            <a:lvl1pPr lvl="0" algn="l">
              <a:lnSpc>
                <a:spcPct val="100000"/>
              </a:lnSpc>
              <a:spcBef>
                <a:spcPts val="0"/>
              </a:spcBef>
              <a:spcAft>
                <a:spcPts val="0"/>
              </a:spcAft>
              <a:buClr>
                <a:schemeClr val="lt1"/>
              </a:buClr>
              <a:buSzPts val="5600"/>
              <a:buNone/>
              <a:defRPr sz="5600">
                <a:solidFill>
                  <a:schemeClr val="lt1"/>
                </a:solidFill>
              </a:defRPr>
            </a:lvl1pPr>
            <a:lvl2pPr lvl="1" algn="l">
              <a:lnSpc>
                <a:spcPct val="100000"/>
              </a:lnSpc>
              <a:spcBef>
                <a:spcPts val="0"/>
              </a:spcBef>
              <a:spcAft>
                <a:spcPts val="0"/>
              </a:spcAft>
              <a:buClr>
                <a:schemeClr val="lt1"/>
              </a:buClr>
              <a:buSzPts val="5600"/>
              <a:buNone/>
              <a:defRPr sz="5600">
                <a:solidFill>
                  <a:schemeClr val="lt1"/>
                </a:solidFill>
              </a:defRPr>
            </a:lvl2pPr>
            <a:lvl3pPr lvl="2" algn="l">
              <a:lnSpc>
                <a:spcPct val="100000"/>
              </a:lnSpc>
              <a:spcBef>
                <a:spcPts val="0"/>
              </a:spcBef>
              <a:spcAft>
                <a:spcPts val="0"/>
              </a:spcAft>
              <a:buClr>
                <a:schemeClr val="lt1"/>
              </a:buClr>
              <a:buSzPts val="5600"/>
              <a:buNone/>
              <a:defRPr sz="5600">
                <a:solidFill>
                  <a:schemeClr val="lt1"/>
                </a:solidFill>
              </a:defRPr>
            </a:lvl3pPr>
            <a:lvl4pPr lvl="3" algn="l">
              <a:lnSpc>
                <a:spcPct val="100000"/>
              </a:lnSpc>
              <a:spcBef>
                <a:spcPts val="0"/>
              </a:spcBef>
              <a:spcAft>
                <a:spcPts val="0"/>
              </a:spcAft>
              <a:buClr>
                <a:schemeClr val="lt1"/>
              </a:buClr>
              <a:buSzPts val="5600"/>
              <a:buNone/>
              <a:defRPr sz="5600">
                <a:solidFill>
                  <a:schemeClr val="lt1"/>
                </a:solidFill>
              </a:defRPr>
            </a:lvl4pPr>
            <a:lvl5pPr lvl="4" algn="l">
              <a:lnSpc>
                <a:spcPct val="100000"/>
              </a:lnSpc>
              <a:spcBef>
                <a:spcPts val="0"/>
              </a:spcBef>
              <a:spcAft>
                <a:spcPts val="0"/>
              </a:spcAft>
              <a:buClr>
                <a:schemeClr val="lt1"/>
              </a:buClr>
              <a:buSzPts val="5600"/>
              <a:buNone/>
              <a:defRPr sz="5600">
                <a:solidFill>
                  <a:schemeClr val="lt1"/>
                </a:solidFill>
              </a:defRPr>
            </a:lvl5pPr>
            <a:lvl6pPr lvl="5" algn="l">
              <a:lnSpc>
                <a:spcPct val="100000"/>
              </a:lnSpc>
              <a:spcBef>
                <a:spcPts val="0"/>
              </a:spcBef>
              <a:spcAft>
                <a:spcPts val="0"/>
              </a:spcAft>
              <a:buClr>
                <a:schemeClr val="lt1"/>
              </a:buClr>
              <a:buSzPts val="5600"/>
              <a:buNone/>
              <a:defRPr sz="5600">
                <a:solidFill>
                  <a:schemeClr val="lt1"/>
                </a:solidFill>
              </a:defRPr>
            </a:lvl6pPr>
            <a:lvl7pPr lvl="6" algn="l">
              <a:lnSpc>
                <a:spcPct val="100000"/>
              </a:lnSpc>
              <a:spcBef>
                <a:spcPts val="0"/>
              </a:spcBef>
              <a:spcAft>
                <a:spcPts val="0"/>
              </a:spcAft>
              <a:buClr>
                <a:schemeClr val="lt1"/>
              </a:buClr>
              <a:buSzPts val="5600"/>
              <a:buNone/>
              <a:defRPr sz="5600">
                <a:solidFill>
                  <a:schemeClr val="lt1"/>
                </a:solidFill>
              </a:defRPr>
            </a:lvl7pPr>
            <a:lvl8pPr lvl="7" algn="l">
              <a:lnSpc>
                <a:spcPct val="100000"/>
              </a:lnSpc>
              <a:spcBef>
                <a:spcPts val="0"/>
              </a:spcBef>
              <a:spcAft>
                <a:spcPts val="0"/>
              </a:spcAft>
              <a:buClr>
                <a:schemeClr val="lt1"/>
              </a:buClr>
              <a:buSzPts val="5600"/>
              <a:buNone/>
              <a:defRPr sz="5600">
                <a:solidFill>
                  <a:schemeClr val="lt1"/>
                </a:solidFill>
              </a:defRPr>
            </a:lvl8pPr>
            <a:lvl9pPr lvl="8" algn="l">
              <a:lnSpc>
                <a:spcPct val="100000"/>
              </a:lnSpc>
              <a:spcBef>
                <a:spcPts val="0"/>
              </a:spcBef>
              <a:spcAft>
                <a:spcPts val="0"/>
              </a:spcAft>
              <a:buClr>
                <a:schemeClr val="lt1"/>
              </a:buClr>
              <a:buSzPts val="5600"/>
              <a:buNone/>
              <a:defRPr sz="5600">
                <a:solidFill>
                  <a:schemeClr val="lt1"/>
                </a:solidFill>
              </a:defRPr>
            </a:lvl9pPr>
          </a:lstStyle>
          <a:p/>
        </p:txBody>
      </p:sp>
      <p:sp>
        <p:nvSpPr>
          <p:cNvPr id="35" name="Google Shape;35;p24"/>
          <p:cNvSpPr txBox="1"/>
          <p:nvPr>
            <p:ph idx="1" type="subTitle"/>
          </p:nvPr>
        </p:nvSpPr>
        <p:spPr>
          <a:xfrm>
            <a:off x="797451" y="3621217"/>
            <a:ext cx="10962900" cy="577200"/>
          </a:xfrm>
          <a:prstGeom prst="rect">
            <a:avLst/>
          </a:prstGeom>
          <a:noFill/>
          <a:ln>
            <a:noFill/>
          </a:ln>
        </p:spPr>
        <p:txBody>
          <a:bodyPr anchorCtr="0" anchor="t" bIns="121900" lIns="121900" spcFirstLastPara="1" rIns="121900" wrap="square" tIns="121900">
            <a:normAutofit/>
          </a:bodyPr>
          <a:lstStyle>
            <a:lvl1pPr lvl="0" algn="l">
              <a:lnSpc>
                <a:spcPct val="100000"/>
              </a:lnSpc>
              <a:spcBef>
                <a:spcPts val="0"/>
              </a:spcBef>
              <a:spcAft>
                <a:spcPts val="0"/>
              </a:spcAft>
              <a:buClr>
                <a:schemeClr val="lt1"/>
              </a:buClr>
              <a:buSzPts val="2800"/>
              <a:buNone/>
              <a:defRPr sz="2800">
                <a:solidFill>
                  <a:schemeClr val="lt1"/>
                </a:solidFill>
              </a:defRPr>
            </a:lvl1pPr>
            <a:lvl2pPr lvl="1" algn="l">
              <a:lnSpc>
                <a:spcPct val="100000"/>
              </a:lnSpc>
              <a:spcBef>
                <a:spcPts val="0"/>
              </a:spcBef>
              <a:spcAft>
                <a:spcPts val="0"/>
              </a:spcAft>
              <a:buClr>
                <a:schemeClr val="lt1"/>
              </a:buClr>
              <a:buSzPts val="2800"/>
              <a:buNone/>
              <a:defRPr sz="2800">
                <a:solidFill>
                  <a:schemeClr val="lt1"/>
                </a:solidFill>
              </a:defRPr>
            </a:lvl2pPr>
            <a:lvl3pPr lvl="2" algn="l">
              <a:lnSpc>
                <a:spcPct val="100000"/>
              </a:lnSpc>
              <a:spcBef>
                <a:spcPts val="0"/>
              </a:spcBef>
              <a:spcAft>
                <a:spcPts val="0"/>
              </a:spcAft>
              <a:buClr>
                <a:schemeClr val="lt1"/>
              </a:buClr>
              <a:buSzPts val="2800"/>
              <a:buNone/>
              <a:defRPr sz="2800">
                <a:solidFill>
                  <a:schemeClr val="lt1"/>
                </a:solidFill>
              </a:defRPr>
            </a:lvl3pPr>
            <a:lvl4pPr lvl="3" algn="l">
              <a:lnSpc>
                <a:spcPct val="100000"/>
              </a:lnSpc>
              <a:spcBef>
                <a:spcPts val="0"/>
              </a:spcBef>
              <a:spcAft>
                <a:spcPts val="0"/>
              </a:spcAft>
              <a:buClr>
                <a:schemeClr val="lt1"/>
              </a:buClr>
              <a:buSzPts val="2800"/>
              <a:buNone/>
              <a:defRPr sz="2800">
                <a:solidFill>
                  <a:schemeClr val="lt1"/>
                </a:solidFill>
              </a:defRPr>
            </a:lvl4pPr>
            <a:lvl5pPr lvl="4" algn="l">
              <a:lnSpc>
                <a:spcPct val="100000"/>
              </a:lnSpc>
              <a:spcBef>
                <a:spcPts val="0"/>
              </a:spcBef>
              <a:spcAft>
                <a:spcPts val="0"/>
              </a:spcAft>
              <a:buClr>
                <a:schemeClr val="lt1"/>
              </a:buClr>
              <a:buSzPts val="2800"/>
              <a:buNone/>
              <a:defRPr sz="2800">
                <a:solidFill>
                  <a:schemeClr val="lt1"/>
                </a:solidFill>
              </a:defRPr>
            </a:lvl5pPr>
            <a:lvl6pPr lvl="5" algn="l">
              <a:lnSpc>
                <a:spcPct val="100000"/>
              </a:lnSpc>
              <a:spcBef>
                <a:spcPts val="0"/>
              </a:spcBef>
              <a:spcAft>
                <a:spcPts val="0"/>
              </a:spcAft>
              <a:buClr>
                <a:schemeClr val="lt1"/>
              </a:buClr>
              <a:buSzPts val="2800"/>
              <a:buNone/>
              <a:defRPr sz="2800">
                <a:solidFill>
                  <a:schemeClr val="lt1"/>
                </a:solidFill>
              </a:defRPr>
            </a:lvl6pPr>
            <a:lvl7pPr lvl="6" algn="l">
              <a:lnSpc>
                <a:spcPct val="100000"/>
              </a:lnSpc>
              <a:spcBef>
                <a:spcPts val="0"/>
              </a:spcBef>
              <a:spcAft>
                <a:spcPts val="0"/>
              </a:spcAft>
              <a:buClr>
                <a:schemeClr val="lt1"/>
              </a:buClr>
              <a:buSzPts val="2800"/>
              <a:buNone/>
              <a:defRPr sz="2800">
                <a:solidFill>
                  <a:schemeClr val="lt1"/>
                </a:solidFill>
              </a:defRPr>
            </a:lvl7pPr>
            <a:lvl8pPr lvl="7" algn="l">
              <a:lnSpc>
                <a:spcPct val="100000"/>
              </a:lnSpc>
              <a:spcBef>
                <a:spcPts val="0"/>
              </a:spcBef>
              <a:spcAft>
                <a:spcPts val="0"/>
              </a:spcAft>
              <a:buClr>
                <a:schemeClr val="lt1"/>
              </a:buClr>
              <a:buSzPts val="2800"/>
              <a:buNone/>
              <a:defRPr sz="2800">
                <a:solidFill>
                  <a:schemeClr val="lt1"/>
                </a:solidFill>
              </a:defRPr>
            </a:lvl8pPr>
            <a:lvl9pPr lvl="8" algn="l">
              <a:lnSpc>
                <a:spcPct val="100000"/>
              </a:lnSpc>
              <a:spcBef>
                <a:spcPts val="0"/>
              </a:spcBef>
              <a:spcAft>
                <a:spcPts val="0"/>
              </a:spcAft>
              <a:buClr>
                <a:schemeClr val="lt1"/>
              </a:buClr>
              <a:buSzPts val="2800"/>
              <a:buNone/>
              <a:defRPr sz="2800">
                <a:solidFill>
                  <a:schemeClr val="lt1"/>
                </a:solidFill>
              </a:defRPr>
            </a:lvl9pPr>
          </a:lstStyle>
          <a:p/>
        </p:txBody>
      </p:sp>
      <p:sp>
        <p:nvSpPr>
          <p:cNvPr id="36" name="Google Shape;36;p24"/>
          <p:cNvSpPr txBox="1"/>
          <p:nvPr>
            <p:ph idx="12" type="sldNum"/>
          </p:nvPr>
        </p:nvSpPr>
        <p:spPr>
          <a:xfrm>
            <a:off x="11280575" y="6201587"/>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m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37" name="Shape 37"/>
        <p:cNvGrpSpPr/>
        <p:nvPr/>
      </p:nvGrpSpPr>
      <p:grpSpPr>
        <a:xfrm>
          <a:off x="0" y="0"/>
          <a:ext cx="0" cy="0"/>
          <a:chOff x="0" y="0"/>
          <a:chExt cx="0" cy="0"/>
        </a:xfrm>
      </p:grpSpPr>
      <p:grpSp>
        <p:nvGrpSpPr>
          <p:cNvPr id="38" name="Google Shape;38;p25"/>
          <p:cNvGrpSpPr/>
          <p:nvPr/>
        </p:nvGrpSpPr>
        <p:grpSpPr>
          <a:xfrm>
            <a:off x="8130968" y="7"/>
            <a:ext cx="4060732" cy="2707359"/>
            <a:chOff x="6098378" y="5"/>
            <a:chExt cx="3045625" cy="2030570"/>
          </a:xfrm>
        </p:grpSpPr>
        <p:sp>
          <p:nvSpPr>
            <p:cNvPr id="39" name="Google Shape;39;p25"/>
            <p:cNvSpPr/>
            <p:nvPr/>
          </p:nvSpPr>
          <p:spPr>
            <a:xfrm>
              <a:off x="8128803" y="16"/>
              <a:ext cx="1015200" cy="1015200"/>
            </a:xfrm>
            <a:prstGeom prst="rect">
              <a:avLst/>
            </a:prstGeom>
            <a:solidFill>
              <a:schemeClr val="accen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 name="Google Shape;40;p25"/>
            <p:cNvSpPr/>
            <p:nvPr/>
          </p:nvSpPr>
          <p:spPr>
            <a:xfrm flipH="1">
              <a:off x="7113463" y="5"/>
              <a:ext cx="1015200" cy="1015200"/>
            </a:xfrm>
            <a:prstGeom prst="rtTriangle">
              <a:avLst/>
            </a:pr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 name="Google Shape;41;p25"/>
            <p:cNvSpPr/>
            <p:nvPr/>
          </p:nvSpPr>
          <p:spPr>
            <a:xfrm flipH="1" rot="10800000">
              <a:off x="7113588" y="107"/>
              <a:ext cx="1015200" cy="1015200"/>
            </a:xfrm>
            <a:prstGeom prst="rtTriangle">
              <a:avLst/>
            </a:prstGeom>
            <a:solidFill>
              <a:schemeClr val="accent6"/>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 name="Google Shape;42;p25"/>
            <p:cNvSpPr/>
            <p:nvPr/>
          </p:nvSpPr>
          <p:spPr>
            <a:xfrm rot="10800000">
              <a:off x="6098378" y="97"/>
              <a:ext cx="1015200" cy="1015200"/>
            </a:xfrm>
            <a:prstGeom prst="rtTriangle">
              <a:avLst/>
            </a:prstGeom>
            <a:solidFill>
              <a:schemeClr val="accen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 name="Google Shape;43;p25"/>
            <p:cNvSpPr/>
            <p:nvPr/>
          </p:nvSpPr>
          <p:spPr>
            <a:xfrm rot="10800000">
              <a:off x="8128789" y="1015375"/>
              <a:ext cx="1015200" cy="1015200"/>
            </a:xfrm>
            <a:prstGeom prst="rtTriangle">
              <a:avLst/>
            </a:prstGeom>
            <a:solidFill>
              <a:schemeClr val="accent6"/>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4" name="Google Shape;44;p25"/>
          <p:cNvSpPr txBox="1"/>
          <p:nvPr>
            <p:ph type="title"/>
          </p:nvPr>
        </p:nvSpPr>
        <p:spPr>
          <a:xfrm>
            <a:off x="797467" y="2869796"/>
            <a:ext cx="10962900" cy="1118400"/>
          </a:xfrm>
          <a:prstGeom prst="rect">
            <a:avLst/>
          </a:prstGeom>
          <a:noFill/>
          <a:ln>
            <a:noFill/>
          </a:ln>
        </p:spPr>
        <p:txBody>
          <a:bodyPr anchorCtr="0" anchor="ctr" bIns="121900" lIns="121900" spcFirstLastPara="1" rIns="121900" wrap="square" tIns="121900">
            <a:normAutofit/>
          </a:bodyPr>
          <a:lstStyle>
            <a:lvl1pPr lvl="0" algn="l">
              <a:lnSpc>
                <a:spcPct val="100000"/>
              </a:lnSpc>
              <a:spcBef>
                <a:spcPts val="0"/>
              </a:spcBef>
              <a:spcAft>
                <a:spcPts val="0"/>
              </a:spcAft>
              <a:buClr>
                <a:schemeClr val="lt1"/>
              </a:buClr>
              <a:buSzPts val="5600"/>
              <a:buNone/>
              <a:defRPr sz="5600">
                <a:solidFill>
                  <a:schemeClr val="lt1"/>
                </a:solidFill>
              </a:defRPr>
            </a:lvl1pPr>
            <a:lvl2pPr lvl="1" algn="l">
              <a:lnSpc>
                <a:spcPct val="100000"/>
              </a:lnSpc>
              <a:spcBef>
                <a:spcPts val="0"/>
              </a:spcBef>
              <a:spcAft>
                <a:spcPts val="0"/>
              </a:spcAft>
              <a:buClr>
                <a:schemeClr val="lt1"/>
              </a:buClr>
              <a:buSzPts val="5600"/>
              <a:buNone/>
              <a:defRPr sz="5600">
                <a:solidFill>
                  <a:schemeClr val="lt1"/>
                </a:solidFill>
              </a:defRPr>
            </a:lvl2pPr>
            <a:lvl3pPr lvl="2" algn="l">
              <a:lnSpc>
                <a:spcPct val="100000"/>
              </a:lnSpc>
              <a:spcBef>
                <a:spcPts val="0"/>
              </a:spcBef>
              <a:spcAft>
                <a:spcPts val="0"/>
              </a:spcAft>
              <a:buClr>
                <a:schemeClr val="lt1"/>
              </a:buClr>
              <a:buSzPts val="5600"/>
              <a:buNone/>
              <a:defRPr sz="5600">
                <a:solidFill>
                  <a:schemeClr val="lt1"/>
                </a:solidFill>
              </a:defRPr>
            </a:lvl3pPr>
            <a:lvl4pPr lvl="3" algn="l">
              <a:lnSpc>
                <a:spcPct val="100000"/>
              </a:lnSpc>
              <a:spcBef>
                <a:spcPts val="0"/>
              </a:spcBef>
              <a:spcAft>
                <a:spcPts val="0"/>
              </a:spcAft>
              <a:buClr>
                <a:schemeClr val="lt1"/>
              </a:buClr>
              <a:buSzPts val="5600"/>
              <a:buNone/>
              <a:defRPr sz="5600">
                <a:solidFill>
                  <a:schemeClr val="lt1"/>
                </a:solidFill>
              </a:defRPr>
            </a:lvl4pPr>
            <a:lvl5pPr lvl="4" algn="l">
              <a:lnSpc>
                <a:spcPct val="100000"/>
              </a:lnSpc>
              <a:spcBef>
                <a:spcPts val="0"/>
              </a:spcBef>
              <a:spcAft>
                <a:spcPts val="0"/>
              </a:spcAft>
              <a:buClr>
                <a:schemeClr val="lt1"/>
              </a:buClr>
              <a:buSzPts val="5600"/>
              <a:buNone/>
              <a:defRPr sz="5600">
                <a:solidFill>
                  <a:schemeClr val="lt1"/>
                </a:solidFill>
              </a:defRPr>
            </a:lvl5pPr>
            <a:lvl6pPr lvl="5" algn="l">
              <a:lnSpc>
                <a:spcPct val="100000"/>
              </a:lnSpc>
              <a:spcBef>
                <a:spcPts val="0"/>
              </a:spcBef>
              <a:spcAft>
                <a:spcPts val="0"/>
              </a:spcAft>
              <a:buClr>
                <a:schemeClr val="lt1"/>
              </a:buClr>
              <a:buSzPts val="5600"/>
              <a:buNone/>
              <a:defRPr sz="5600">
                <a:solidFill>
                  <a:schemeClr val="lt1"/>
                </a:solidFill>
              </a:defRPr>
            </a:lvl6pPr>
            <a:lvl7pPr lvl="6" algn="l">
              <a:lnSpc>
                <a:spcPct val="100000"/>
              </a:lnSpc>
              <a:spcBef>
                <a:spcPts val="0"/>
              </a:spcBef>
              <a:spcAft>
                <a:spcPts val="0"/>
              </a:spcAft>
              <a:buClr>
                <a:schemeClr val="lt1"/>
              </a:buClr>
              <a:buSzPts val="5600"/>
              <a:buNone/>
              <a:defRPr sz="5600">
                <a:solidFill>
                  <a:schemeClr val="lt1"/>
                </a:solidFill>
              </a:defRPr>
            </a:lvl7pPr>
            <a:lvl8pPr lvl="7" algn="l">
              <a:lnSpc>
                <a:spcPct val="100000"/>
              </a:lnSpc>
              <a:spcBef>
                <a:spcPts val="0"/>
              </a:spcBef>
              <a:spcAft>
                <a:spcPts val="0"/>
              </a:spcAft>
              <a:buClr>
                <a:schemeClr val="lt1"/>
              </a:buClr>
              <a:buSzPts val="5600"/>
              <a:buNone/>
              <a:defRPr sz="5600">
                <a:solidFill>
                  <a:schemeClr val="lt1"/>
                </a:solidFill>
              </a:defRPr>
            </a:lvl8pPr>
            <a:lvl9pPr lvl="8" algn="l">
              <a:lnSpc>
                <a:spcPct val="100000"/>
              </a:lnSpc>
              <a:spcBef>
                <a:spcPts val="0"/>
              </a:spcBef>
              <a:spcAft>
                <a:spcPts val="0"/>
              </a:spcAft>
              <a:buClr>
                <a:schemeClr val="lt1"/>
              </a:buClr>
              <a:buSzPts val="5600"/>
              <a:buNone/>
              <a:defRPr sz="5600">
                <a:solidFill>
                  <a:schemeClr val="lt1"/>
                </a:solidFill>
              </a:defRPr>
            </a:lvl9pPr>
          </a:lstStyle>
          <a:p/>
        </p:txBody>
      </p:sp>
      <p:sp>
        <p:nvSpPr>
          <p:cNvPr id="45" name="Google Shape;45;p25"/>
          <p:cNvSpPr txBox="1"/>
          <p:nvPr>
            <p:ph idx="12" type="sldNum"/>
          </p:nvPr>
        </p:nvSpPr>
        <p:spPr>
          <a:xfrm>
            <a:off x="11280575" y="6201587"/>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m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6" name="Shape 46"/>
        <p:cNvGrpSpPr/>
        <p:nvPr/>
      </p:nvGrpSpPr>
      <p:grpSpPr>
        <a:xfrm>
          <a:off x="0" y="0"/>
          <a:ext cx="0" cy="0"/>
          <a:chOff x="0" y="0"/>
          <a:chExt cx="0" cy="0"/>
        </a:xfrm>
      </p:grpSpPr>
      <p:sp>
        <p:nvSpPr>
          <p:cNvPr id="47" name="Google Shape;47;p26"/>
          <p:cNvSpPr txBox="1"/>
          <p:nvPr>
            <p:ph type="title"/>
          </p:nvPr>
        </p:nvSpPr>
        <p:spPr>
          <a:xfrm>
            <a:off x="415600" y="546667"/>
            <a:ext cx="11360700" cy="810300"/>
          </a:xfrm>
          <a:prstGeom prst="rect">
            <a:avLst/>
          </a:prstGeom>
          <a:noFill/>
          <a:ln>
            <a:noFill/>
          </a:ln>
        </p:spPr>
        <p:txBody>
          <a:bodyPr anchorCtr="0" anchor="t" bIns="121900" lIns="121900" spcFirstLastPara="1" rIns="121900" wrap="square" tIns="121900">
            <a:normAutofit/>
          </a:bodyPr>
          <a:lstStyle>
            <a:lvl1pPr lvl="0" algn="l">
              <a:lnSpc>
                <a:spcPct val="100000"/>
              </a:lnSpc>
              <a:spcBef>
                <a:spcPts val="0"/>
              </a:spcBef>
              <a:spcAft>
                <a:spcPts val="0"/>
              </a:spcAft>
              <a:buSzPts val="4000"/>
              <a:buNone/>
              <a:defRPr/>
            </a:lvl1pPr>
            <a:lvl2pPr lvl="1" algn="l">
              <a:lnSpc>
                <a:spcPct val="100000"/>
              </a:lnSpc>
              <a:spcBef>
                <a:spcPts val="0"/>
              </a:spcBef>
              <a:spcAft>
                <a:spcPts val="0"/>
              </a:spcAft>
              <a:buSzPts val="4000"/>
              <a:buNone/>
              <a:defRPr/>
            </a:lvl2pPr>
            <a:lvl3pPr lvl="2" algn="l">
              <a:lnSpc>
                <a:spcPct val="100000"/>
              </a:lnSpc>
              <a:spcBef>
                <a:spcPts val="0"/>
              </a:spcBef>
              <a:spcAft>
                <a:spcPts val="0"/>
              </a:spcAft>
              <a:buSzPts val="4000"/>
              <a:buNone/>
              <a:defRPr/>
            </a:lvl3pPr>
            <a:lvl4pPr lvl="3" algn="l">
              <a:lnSpc>
                <a:spcPct val="100000"/>
              </a:lnSpc>
              <a:spcBef>
                <a:spcPts val="0"/>
              </a:spcBef>
              <a:spcAft>
                <a:spcPts val="0"/>
              </a:spcAft>
              <a:buSzPts val="4000"/>
              <a:buNone/>
              <a:defRPr/>
            </a:lvl4pPr>
            <a:lvl5pPr lvl="4" algn="l">
              <a:lnSpc>
                <a:spcPct val="100000"/>
              </a:lnSpc>
              <a:spcBef>
                <a:spcPts val="0"/>
              </a:spcBef>
              <a:spcAft>
                <a:spcPts val="0"/>
              </a:spcAft>
              <a:buSzPts val="4000"/>
              <a:buNone/>
              <a:defRPr/>
            </a:lvl5pPr>
            <a:lvl6pPr lvl="5" algn="l">
              <a:lnSpc>
                <a:spcPct val="100000"/>
              </a:lnSpc>
              <a:spcBef>
                <a:spcPts val="0"/>
              </a:spcBef>
              <a:spcAft>
                <a:spcPts val="0"/>
              </a:spcAft>
              <a:buSzPts val="4000"/>
              <a:buNone/>
              <a:defRPr/>
            </a:lvl6pPr>
            <a:lvl7pPr lvl="6" algn="l">
              <a:lnSpc>
                <a:spcPct val="100000"/>
              </a:lnSpc>
              <a:spcBef>
                <a:spcPts val="0"/>
              </a:spcBef>
              <a:spcAft>
                <a:spcPts val="0"/>
              </a:spcAft>
              <a:buSzPts val="4000"/>
              <a:buNone/>
              <a:defRPr/>
            </a:lvl7pPr>
            <a:lvl8pPr lvl="7" algn="l">
              <a:lnSpc>
                <a:spcPct val="100000"/>
              </a:lnSpc>
              <a:spcBef>
                <a:spcPts val="0"/>
              </a:spcBef>
              <a:spcAft>
                <a:spcPts val="0"/>
              </a:spcAft>
              <a:buSzPts val="4000"/>
              <a:buNone/>
              <a:defRPr/>
            </a:lvl8pPr>
            <a:lvl9pPr lvl="8" algn="l">
              <a:lnSpc>
                <a:spcPct val="100000"/>
              </a:lnSpc>
              <a:spcBef>
                <a:spcPts val="0"/>
              </a:spcBef>
              <a:spcAft>
                <a:spcPts val="0"/>
              </a:spcAft>
              <a:buSzPts val="4000"/>
              <a:buNone/>
              <a:defRPr/>
            </a:lvl9pPr>
          </a:lstStyle>
          <a:p/>
        </p:txBody>
      </p:sp>
      <p:sp>
        <p:nvSpPr>
          <p:cNvPr id="48" name="Google Shape;48;p26"/>
          <p:cNvSpPr txBox="1"/>
          <p:nvPr>
            <p:ph idx="1" type="body"/>
          </p:nvPr>
        </p:nvSpPr>
        <p:spPr>
          <a:xfrm>
            <a:off x="415600" y="1639967"/>
            <a:ext cx="5333100" cy="4452000"/>
          </a:xfrm>
          <a:prstGeom prst="rect">
            <a:avLst/>
          </a:prstGeom>
          <a:noFill/>
          <a:ln>
            <a:noFill/>
          </a:ln>
        </p:spPr>
        <p:txBody>
          <a:bodyPr anchorCtr="0" anchor="t" bIns="121900" lIns="121900" spcFirstLastPara="1" rIns="121900" wrap="square" tIns="121900">
            <a:normAutofit/>
          </a:bodyPr>
          <a:lstStyle>
            <a:lvl1pPr indent="-349250" lvl="0" marL="457200" algn="l">
              <a:lnSpc>
                <a:spcPct val="115000"/>
              </a:lnSpc>
              <a:spcBef>
                <a:spcPts val="0"/>
              </a:spcBef>
              <a:spcAft>
                <a:spcPts val="0"/>
              </a:spcAft>
              <a:buSzPts val="1900"/>
              <a:buChar char="●"/>
              <a:defRPr sz="1900"/>
            </a:lvl1pPr>
            <a:lvl2pPr indent="-330200" lvl="1" marL="914400" algn="l">
              <a:lnSpc>
                <a:spcPct val="115000"/>
              </a:lnSpc>
              <a:spcBef>
                <a:spcPts val="0"/>
              </a:spcBef>
              <a:spcAft>
                <a:spcPts val="0"/>
              </a:spcAft>
              <a:buSzPts val="1600"/>
              <a:buChar char="○"/>
              <a:defRPr sz="1600"/>
            </a:lvl2pPr>
            <a:lvl3pPr indent="-330200" lvl="2" marL="1371600" algn="l">
              <a:lnSpc>
                <a:spcPct val="115000"/>
              </a:lnSpc>
              <a:spcBef>
                <a:spcPts val="0"/>
              </a:spcBef>
              <a:spcAft>
                <a:spcPts val="0"/>
              </a:spcAft>
              <a:buSzPts val="1600"/>
              <a:buChar char="■"/>
              <a:defRPr sz="1600"/>
            </a:lvl3pPr>
            <a:lvl4pPr indent="-330200" lvl="3" marL="1828800" algn="l">
              <a:lnSpc>
                <a:spcPct val="115000"/>
              </a:lnSpc>
              <a:spcBef>
                <a:spcPts val="0"/>
              </a:spcBef>
              <a:spcAft>
                <a:spcPts val="0"/>
              </a:spcAft>
              <a:buSzPts val="1600"/>
              <a:buChar char="●"/>
              <a:defRPr sz="1600"/>
            </a:lvl4pPr>
            <a:lvl5pPr indent="-330200" lvl="4" marL="2286000" algn="l">
              <a:lnSpc>
                <a:spcPct val="115000"/>
              </a:lnSpc>
              <a:spcBef>
                <a:spcPts val="0"/>
              </a:spcBef>
              <a:spcAft>
                <a:spcPts val="0"/>
              </a:spcAft>
              <a:buSzPts val="1600"/>
              <a:buChar char="○"/>
              <a:defRPr sz="1600"/>
            </a:lvl5pPr>
            <a:lvl6pPr indent="-330200" lvl="5" marL="2743200" algn="l">
              <a:lnSpc>
                <a:spcPct val="115000"/>
              </a:lnSpc>
              <a:spcBef>
                <a:spcPts val="0"/>
              </a:spcBef>
              <a:spcAft>
                <a:spcPts val="0"/>
              </a:spcAft>
              <a:buSzPts val="1600"/>
              <a:buChar char="■"/>
              <a:defRPr sz="1600"/>
            </a:lvl6pPr>
            <a:lvl7pPr indent="-330200" lvl="6" marL="3200400" algn="l">
              <a:lnSpc>
                <a:spcPct val="115000"/>
              </a:lnSpc>
              <a:spcBef>
                <a:spcPts val="0"/>
              </a:spcBef>
              <a:spcAft>
                <a:spcPts val="0"/>
              </a:spcAft>
              <a:buSzPts val="1600"/>
              <a:buChar char="●"/>
              <a:defRPr sz="1600"/>
            </a:lvl7pPr>
            <a:lvl8pPr indent="-330200" lvl="7" marL="3657600" algn="l">
              <a:lnSpc>
                <a:spcPct val="115000"/>
              </a:lnSpc>
              <a:spcBef>
                <a:spcPts val="0"/>
              </a:spcBef>
              <a:spcAft>
                <a:spcPts val="0"/>
              </a:spcAft>
              <a:buSzPts val="1600"/>
              <a:buChar char="○"/>
              <a:defRPr sz="1600"/>
            </a:lvl8pPr>
            <a:lvl9pPr indent="-330200" lvl="8" marL="4114800" algn="l">
              <a:lnSpc>
                <a:spcPct val="115000"/>
              </a:lnSpc>
              <a:spcBef>
                <a:spcPts val="0"/>
              </a:spcBef>
              <a:spcAft>
                <a:spcPts val="0"/>
              </a:spcAft>
              <a:buSzPts val="1600"/>
              <a:buChar char="■"/>
              <a:defRPr sz="1600"/>
            </a:lvl9pPr>
          </a:lstStyle>
          <a:p/>
        </p:txBody>
      </p:sp>
      <p:sp>
        <p:nvSpPr>
          <p:cNvPr id="49" name="Google Shape;49;p26"/>
          <p:cNvSpPr txBox="1"/>
          <p:nvPr>
            <p:ph idx="2" type="body"/>
          </p:nvPr>
        </p:nvSpPr>
        <p:spPr>
          <a:xfrm>
            <a:off x="6443200" y="1639967"/>
            <a:ext cx="5333100" cy="4452000"/>
          </a:xfrm>
          <a:prstGeom prst="rect">
            <a:avLst/>
          </a:prstGeom>
          <a:noFill/>
          <a:ln>
            <a:noFill/>
          </a:ln>
        </p:spPr>
        <p:txBody>
          <a:bodyPr anchorCtr="0" anchor="t" bIns="121900" lIns="121900" spcFirstLastPara="1" rIns="121900" wrap="square" tIns="121900">
            <a:normAutofit/>
          </a:bodyPr>
          <a:lstStyle>
            <a:lvl1pPr indent="-349250" lvl="0" marL="457200" algn="l">
              <a:lnSpc>
                <a:spcPct val="115000"/>
              </a:lnSpc>
              <a:spcBef>
                <a:spcPts val="0"/>
              </a:spcBef>
              <a:spcAft>
                <a:spcPts val="0"/>
              </a:spcAft>
              <a:buSzPts val="1900"/>
              <a:buChar char="●"/>
              <a:defRPr sz="1900"/>
            </a:lvl1pPr>
            <a:lvl2pPr indent="-330200" lvl="1" marL="914400" algn="l">
              <a:lnSpc>
                <a:spcPct val="115000"/>
              </a:lnSpc>
              <a:spcBef>
                <a:spcPts val="0"/>
              </a:spcBef>
              <a:spcAft>
                <a:spcPts val="0"/>
              </a:spcAft>
              <a:buSzPts val="1600"/>
              <a:buChar char="○"/>
              <a:defRPr sz="1600"/>
            </a:lvl2pPr>
            <a:lvl3pPr indent="-330200" lvl="2" marL="1371600" algn="l">
              <a:lnSpc>
                <a:spcPct val="115000"/>
              </a:lnSpc>
              <a:spcBef>
                <a:spcPts val="0"/>
              </a:spcBef>
              <a:spcAft>
                <a:spcPts val="0"/>
              </a:spcAft>
              <a:buSzPts val="1600"/>
              <a:buChar char="■"/>
              <a:defRPr sz="1600"/>
            </a:lvl3pPr>
            <a:lvl4pPr indent="-330200" lvl="3" marL="1828800" algn="l">
              <a:lnSpc>
                <a:spcPct val="115000"/>
              </a:lnSpc>
              <a:spcBef>
                <a:spcPts val="0"/>
              </a:spcBef>
              <a:spcAft>
                <a:spcPts val="0"/>
              </a:spcAft>
              <a:buSzPts val="1600"/>
              <a:buChar char="●"/>
              <a:defRPr sz="1600"/>
            </a:lvl4pPr>
            <a:lvl5pPr indent="-330200" lvl="4" marL="2286000" algn="l">
              <a:lnSpc>
                <a:spcPct val="115000"/>
              </a:lnSpc>
              <a:spcBef>
                <a:spcPts val="0"/>
              </a:spcBef>
              <a:spcAft>
                <a:spcPts val="0"/>
              </a:spcAft>
              <a:buSzPts val="1600"/>
              <a:buChar char="○"/>
              <a:defRPr sz="1600"/>
            </a:lvl5pPr>
            <a:lvl6pPr indent="-330200" lvl="5" marL="2743200" algn="l">
              <a:lnSpc>
                <a:spcPct val="115000"/>
              </a:lnSpc>
              <a:spcBef>
                <a:spcPts val="0"/>
              </a:spcBef>
              <a:spcAft>
                <a:spcPts val="0"/>
              </a:spcAft>
              <a:buSzPts val="1600"/>
              <a:buChar char="■"/>
              <a:defRPr sz="1600"/>
            </a:lvl6pPr>
            <a:lvl7pPr indent="-330200" lvl="6" marL="3200400" algn="l">
              <a:lnSpc>
                <a:spcPct val="115000"/>
              </a:lnSpc>
              <a:spcBef>
                <a:spcPts val="0"/>
              </a:spcBef>
              <a:spcAft>
                <a:spcPts val="0"/>
              </a:spcAft>
              <a:buSzPts val="1600"/>
              <a:buChar char="●"/>
              <a:defRPr sz="1600"/>
            </a:lvl7pPr>
            <a:lvl8pPr indent="-330200" lvl="7" marL="3657600" algn="l">
              <a:lnSpc>
                <a:spcPct val="115000"/>
              </a:lnSpc>
              <a:spcBef>
                <a:spcPts val="0"/>
              </a:spcBef>
              <a:spcAft>
                <a:spcPts val="0"/>
              </a:spcAft>
              <a:buSzPts val="1600"/>
              <a:buChar char="○"/>
              <a:defRPr sz="1600"/>
            </a:lvl8pPr>
            <a:lvl9pPr indent="-330200" lvl="8" marL="4114800" algn="l">
              <a:lnSpc>
                <a:spcPct val="115000"/>
              </a:lnSpc>
              <a:spcBef>
                <a:spcPts val="0"/>
              </a:spcBef>
              <a:spcAft>
                <a:spcPts val="0"/>
              </a:spcAft>
              <a:buSzPts val="1600"/>
              <a:buChar char="■"/>
              <a:defRPr sz="1600"/>
            </a:lvl9pPr>
          </a:lstStyle>
          <a:p/>
        </p:txBody>
      </p:sp>
      <p:sp>
        <p:nvSpPr>
          <p:cNvPr id="50" name="Google Shape;50;p26"/>
          <p:cNvSpPr txBox="1"/>
          <p:nvPr>
            <p:ph idx="12" type="sldNum"/>
          </p:nvPr>
        </p:nvSpPr>
        <p:spPr>
          <a:xfrm>
            <a:off x="11280575" y="6201587"/>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m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1" name="Shape 51"/>
        <p:cNvGrpSpPr/>
        <p:nvPr/>
      </p:nvGrpSpPr>
      <p:grpSpPr>
        <a:xfrm>
          <a:off x="0" y="0"/>
          <a:ext cx="0" cy="0"/>
          <a:chOff x="0" y="0"/>
          <a:chExt cx="0" cy="0"/>
        </a:xfrm>
      </p:grpSpPr>
      <p:sp>
        <p:nvSpPr>
          <p:cNvPr id="52" name="Google Shape;52;p27"/>
          <p:cNvSpPr txBox="1"/>
          <p:nvPr>
            <p:ph type="title"/>
          </p:nvPr>
        </p:nvSpPr>
        <p:spPr>
          <a:xfrm>
            <a:off x="415600" y="740800"/>
            <a:ext cx="3744000" cy="1007700"/>
          </a:xfrm>
          <a:prstGeom prst="rect">
            <a:avLst/>
          </a:prstGeom>
          <a:noFill/>
          <a:ln>
            <a:noFill/>
          </a:ln>
        </p:spPr>
        <p:txBody>
          <a:bodyPr anchorCtr="0" anchor="b" bIns="121900" lIns="121900" spcFirstLastPara="1" rIns="121900" wrap="square" tIns="121900">
            <a:normAutofit/>
          </a:bodyPr>
          <a:lstStyle>
            <a:lvl1pPr lvl="0" algn="l">
              <a:lnSpc>
                <a:spcPct val="100000"/>
              </a:lnSpc>
              <a:spcBef>
                <a:spcPts val="0"/>
              </a:spcBef>
              <a:spcAft>
                <a:spcPts val="0"/>
              </a:spcAft>
              <a:buSzPts val="3200"/>
              <a:buNone/>
              <a:defRPr sz="3200"/>
            </a:lvl1pPr>
            <a:lvl2pPr lvl="1" algn="l">
              <a:lnSpc>
                <a:spcPct val="100000"/>
              </a:lnSpc>
              <a:spcBef>
                <a:spcPts val="0"/>
              </a:spcBef>
              <a:spcAft>
                <a:spcPts val="0"/>
              </a:spcAft>
              <a:buSzPts val="3200"/>
              <a:buNone/>
              <a:defRPr sz="3200"/>
            </a:lvl2pPr>
            <a:lvl3pPr lvl="2" algn="l">
              <a:lnSpc>
                <a:spcPct val="100000"/>
              </a:lnSpc>
              <a:spcBef>
                <a:spcPts val="0"/>
              </a:spcBef>
              <a:spcAft>
                <a:spcPts val="0"/>
              </a:spcAft>
              <a:buSzPts val="3200"/>
              <a:buNone/>
              <a:defRPr sz="3200"/>
            </a:lvl3pPr>
            <a:lvl4pPr lvl="3" algn="l">
              <a:lnSpc>
                <a:spcPct val="100000"/>
              </a:lnSpc>
              <a:spcBef>
                <a:spcPts val="0"/>
              </a:spcBef>
              <a:spcAft>
                <a:spcPts val="0"/>
              </a:spcAft>
              <a:buSzPts val="3200"/>
              <a:buNone/>
              <a:defRPr sz="3200"/>
            </a:lvl4pPr>
            <a:lvl5pPr lvl="4" algn="l">
              <a:lnSpc>
                <a:spcPct val="100000"/>
              </a:lnSpc>
              <a:spcBef>
                <a:spcPts val="0"/>
              </a:spcBef>
              <a:spcAft>
                <a:spcPts val="0"/>
              </a:spcAft>
              <a:buSzPts val="3200"/>
              <a:buNone/>
              <a:defRPr sz="3200"/>
            </a:lvl5pPr>
            <a:lvl6pPr lvl="5" algn="l">
              <a:lnSpc>
                <a:spcPct val="100000"/>
              </a:lnSpc>
              <a:spcBef>
                <a:spcPts val="0"/>
              </a:spcBef>
              <a:spcAft>
                <a:spcPts val="0"/>
              </a:spcAft>
              <a:buSzPts val="3200"/>
              <a:buNone/>
              <a:defRPr sz="3200"/>
            </a:lvl6pPr>
            <a:lvl7pPr lvl="6" algn="l">
              <a:lnSpc>
                <a:spcPct val="100000"/>
              </a:lnSpc>
              <a:spcBef>
                <a:spcPts val="0"/>
              </a:spcBef>
              <a:spcAft>
                <a:spcPts val="0"/>
              </a:spcAft>
              <a:buSzPts val="3200"/>
              <a:buNone/>
              <a:defRPr sz="3200"/>
            </a:lvl7pPr>
            <a:lvl8pPr lvl="7" algn="l">
              <a:lnSpc>
                <a:spcPct val="100000"/>
              </a:lnSpc>
              <a:spcBef>
                <a:spcPts val="0"/>
              </a:spcBef>
              <a:spcAft>
                <a:spcPts val="0"/>
              </a:spcAft>
              <a:buSzPts val="3200"/>
              <a:buNone/>
              <a:defRPr sz="3200"/>
            </a:lvl8pPr>
            <a:lvl9pPr lvl="8" algn="l">
              <a:lnSpc>
                <a:spcPct val="100000"/>
              </a:lnSpc>
              <a:spcBef>
                <a:spcPts val="0"/>
              </a:spcBef>
              <a:spcAft>
                <a:spcPts val="0"/>
              </a:spcAft>
              <a:buSzPts val="3200"/>
              <a:buNone/>
              <a:defRPr sz="3200"/>
            </a:lvl9pPr>
          </a:lstStyle>
          <a:p/>
        </p:txBody>
      </p:sp>
      <p:sp>
        <p:nvSpPr>
          <p:cNvPr id="53" name="Google Shape;53;p27"/>
          <p:cNvSpPr txBox="1"/>
          <p:nvPr>
            <p:ph idx="1" type="body"/>
          </p:nvPr>
        </p:nvSpPr>
        <p:spPr>
          <a:xfrm>
            <a:off x="415600" y="1954405"/>
            <a:ext cx="3744000" cy="4137600"/>
          </a:xfrm>
          <a:prstGeom prst="rect">
            <a:avLst/>
          </a:prstGeom>
          <a:noFill/>
          <a:ln>
            <a:noFill/>
          </a:ln>
        </p:spPr>
        <p:txBody>
          <a:bodyPr anchorCtr="0" anchor="t" bIns="121900" lIns="121900" spcFirstLastPara="1" rIns="121900" wrap="square" tIns="121900">
            <a:normAutofit/>
          </a:bodyPr>
          <a:lstStyle>
            <a:lvl1pPr indent="-330200" lvl="0" marL="457200" algn="l">
              <a:lnSpc>
                <a:spcPct val="115000"/>
              </a:lnSpc>
              <a:spcBef>
                <a:spcPts val="0"/>
              </a:spcBef>
              <a:spcAft>
                <a:spcPts val="0"/>
              </a:spcAft>
              <a:buSzPts val="1600"/>
              <a:buChar char="●"/>
              <a:defRPr sz="1600"/>
            </a:lvl1pPr>
            <a:lvl2pPr indent="-330200" lvl="1" marL="914400" algn="l">
              <a:lnSpc>
                <a:spcPct val="115000"/>
              </a:lnSpc>
              <a:spcBef>
                <a:spcPts val="0"/>
              </a:spcBef>
              <a:spcAft>
                <a:spcPts val="0"/>
              </a:spcAft>
              <a:buSzPts val="1600"/>
              <a:buChar char="○"/>
              <a:defRPr sz="1600"/>
            </a:lvl2pPr>
            <a:lvl3pPr indent="-330200" lvl="2" marL="1371600" algn="l">
              <a:lnSpc>
                <a:spcPct val="115000"/>
              </a:lnSpc>
              <a:spcBef>
                <a:spcPts val="0"/>
              </a:spcBef>
              <a:spcAft>
                <a:spcPts val="0"/>
              </a:spcAft>
              <a:buSzPts val="1600"/>
              <a:buChar char="■"/>
              <a:defRPr sz="1600"/>
            </a:lvl3pPr>
            <a:lvl4pPr indent="-330200" lvl="3" marL="1828800" algn="l">
              <a:lnSpc>
                <a:spcPct val="115000"/>
              </a:lnSpc>
              <a:spcBef>
                <a:spcPts val="0"/>
              </a:spcBef>
              <a:spcAft>
                <a:spcPts val="0"/>
              </a:spcAft>
              <a:buSzPts val="1600"/>
              <a:buChar char="●"/>
              <a:defRPr sz="1600"/>
            </a:lvl4pPr>
            <a:lvl5pPr indent="-330200" lvl="4" marL="2286000" algn="l">
              <a:lnSpc>
                <a:spcPct val="115000"/>
              </a:lnSpc>
              <a:spcBef>
                <a:spcPts val="0"/>
              </a:spcBef>
              <a:spcAft>
                <a:spcPts val="0"/>
              </a:spcAft>
              <a:buSzPts val="1600"/>
              <a:buChar char="○"/>
              <a:defRPr sz="1600"/>
            </a:lvl5pPr>
            <a:lvl6pPr indent="-330200" lvl="5" marL="2743200" algn="l">
              <a:lnSpc>
                <a:spcPct val="115000"/>
              </a:lnSpc>
              <a:spcBef>
                <a:spcPts val="0"/>
              </a:spcBef>
              <a:spcAft>
                <a:spcPts val="0"/>
              </a:spcAft>
              <a:buSzPts val="1600"/>
              <a:buChar char="■"/>
              <a:defRPr sz="1600"/>
            </a:lvl6pPr>
            <a:lvl7pPr indent="-330200" lvl="6" marL="3200400" algn="l">
              <a:lnSpc>
                <a:spcPct val="115000"/>
              </a:lnSpc>
              <a:spcBef>
                <a:spcPts val="0"/>
              </a:spcBef>
              <a:spcAft>
                <a:spcPts val="0"/>
              </a:spcAft>
              <a:buSzPts val="1600"/>
              <a:buChar char="●"/>
              <a:defRPr sz="1600"/>
            </a:lvl7pPr>
            <a:lvl8pPr indent="-330200" lvl="7" marL="3657600" algn="l">
              <a:lnSpc>
                <a:spcPct val="115000"/>
              </a:lnSpc>
              <a:spcBef>
                <a:spcPts val="0"/>
              </a:spcBef>
              <a:spcAft>
                <a:spcPts val="0"/>
              </a:spcAft>
              <a:buSzPts val="1600"/>
              <a:buChar char="○"/>
              <a:defRPr sz="1600"/>
            </a:lvl8pPr>
            <a:lvl9pPr indent="-330200" lvl="8" marL="4114800" algn="l">
              <a:lnSpc>
                <a:spcPct val="115000"/>
              </a:lnSpc>
              <a:spcBef>
                <a:spcPts val="0"/>
              </a:spcBef>
              <a:spcAft>
                <a:spcPts val="0"/>
              </a:spcAft>
              <a:buSzPts val="1600"/>
              <a:buChar char="■"/>
              <a:defRPr sz="1600"/>
            </a:lvl9pPr>
          </a:lstStyle>
          <a:p/>
        </p:txBody>
      </p:sp>
      <p:sp>
        <p:nvSpPr>
          <p:cNvPr id="54" name="Google Shape;54;p27"/>
          <p:cNvSpPr txBox="1"/>
          <p:nvPr>
            <p:ph idx="12" type="sldNum"/>
          </p:nvPr>
        </p:nvSpPr>
        <p:spPr>
          <a:xfrm>
            <a:off x="11280575" y="6201587"/>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m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55" name="Shape 55"/>
        <p:cNvGrpSpPr/>
        <p:nvPr/>
      </p:nvGrpSpPr>
      <p:grpSpPr>
        <a:xfrm>
          <a:off x="0" y="0"/>
          <a:ext cx="0" cy="0"/>
          <a:chOff x="0" y="0"/>
          <a:chExt cx="0" cy="0"/>
        </a:xfrm>
      </p:grpSpPr>
      <p:grpSp>
        <p:nvGrpSpPr>
          <p:cNvPr id="56" name="Google Shape;56;p28"/>
          <p:cNvGrpSpPr/>
          <p:nvPr/>
        </p:nvGrpSpPr>
        <p:grpSpPr>
          <a:xfrm>
            <a:off x="8130968" y="7"/>
            <a:ext cx="4060732" cy="2707359"/>
            <a:chOff x="6098378" y="5"/>
            <a:chExt cx="3045625" cy="2030570"/>
          </a:xfrm>
        </p:grpSpPr>
        <p:sp>
          <p:nvSpPr>
            <p:cNvPr id="57" name="Google Shape;57;p28"/>
            <p:cNvSpPr/>
            <p:nvPr/>
          </p:nvSpPr>
          <p:spPr>
            <a:xfrm>
              <a:off x="8128803" y="16"/>
              <a:ext cx="1015200" cy="1015200"/>
            </a:xfrm>
            <a:prstGeom prst="rect">
              <a:avLst/>
            </a:prstGeom>
            <a:solidFill>
              <a:schemeClr val="accent3"/>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28"/>
            <p:cNvSpPr/>
            <p:nvPr/>
          </p:nvSpPr>
          <p:spPr>
            <a:xfrm flipH="1">
              <a:off x="7113463" y="5"/>
              <a:ext cx="1015200" cy="1015200"/>
            </a:xfrm>
            <a:prstGeom prst="rtTriangle">
              <a:avLst/>
            </a:prstGeom>
            <a:solidFill>
              <a:schemeClr val="accent5"/>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 name="Google Shape;59;p28"/>
            <p:cNvSpPr/>
            <p:nvPr/>
          </p:nvSpPr>
          <p:spPr>
            <a:xfrm flipH="1" rot="10800000">
              <a:off x="7113588" y="107"/>
              <a:ext cx="1015200" cy="1015200"/>
            </a:xfrm>
            <a:prstGeom prst="rtTriangle">
              <a:avLst/>
            </a:prstGeom>
            <a:solidFill>
              <a:schemeClr val="accent3"/>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 name="Google Shape;60;p28"/>
            <p:cNvSpPr/>
            <p:nvPr/>
          </p:nvSpPr>
          <p:spPr>
            <a:xfrm rot="10800000">
              <a:off x="6098378" y="97"/>
              <a:ext cx="1015200" cy="1015200"/>
            </a:xfrm>
            <a:prstGeom prst="rtTriangle">
              <a:avLst/>
            </a:prstGeom>
            <a:solidFill>
              <a:schemeClr val="accent5"/>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 name="Google Shape;61;p28"/>
            <p:cNvSpPr/>
            <p:nvPr/>
          </p:nvSpPr>
          <p:spPr>
            <a:xfrm rot="10800000">
              <a:off x="8128789" y="1015375"/>
              <a:ext cx="1015200" cy="1015200"/>
            </a:xfrm>
            <a:prstGeom prst="rtTriangle">
              <a:avLst/>
            </a:prstGeom>
            <a:solidFill>
              <a:schemeClr val="accent5"/>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2" name="Google Shape;62;p28"/>
          <p:cNvSpPr txBox="1"/>
          <p:nvPr>
            <p:ph type="title"/>
          </p:nvPr>
        </p:nvSpPr>
        <p:spPr>
          <a:xfrm>
            <a:off x="653667" y="701800"/>
            <a:ext cx="7491600" cy="5454300"/>
          </a:xfrm>
          <a:prstGeom prst="rect">
            <a:avLst/>
          </a:prstGeom>
          <a:noFill/>
          <a:ln>
            <a:noFill/>
          </a:ln>
        </p:spPr>
        <p:txBody>
          <a:bodyPr anchorCtr="0" anchor="ctr" bIns="121900" lIns="121900" spcFirstLastPara="1" rIns="121900" wrap="square" tIns="121900">
            <a:normAutofit/>
          </a:bodyPr>
          <a:lstStyle>
            <a:lvl1pPr lvl="0" algn="l">
              <a:lnSpc>
                <a:spcPct val="100000"/>
              </a:lnSpc>
              <a:spcBef>
                <a:spcPts val="0"/>
              </a:spcBef>
              <a:spcAft>
                <a:spcPts val="0"/>
              </a:spcAft>
              <a:buClr>
                <a:schemeClr val="lt1"/>
              </a:buClr>
              <a:buSzPts val="6400"/>
              <a:buNone/>
              <a:defRPr sz="6400">
                <a:solidFill>
                  <a:schemeClr val="lt1"/>
                </a:solidFill>
              </a:defRPr>
            </a:lvl1pPr>
            <a:lvl2pPr lvl="1" algn="l">
              <a:lnSpc>
                <a:spcPct val="100000"/>
              </a:lnSpc>
              <a:spcBef>
                <a:spcPts val="0"/>
              </a:spcBef>
              <a:spcAft>
                <a:spcPts val="0"/>
              </a:spcAft>
              <a:buClr>
                <a:schemeClr val="lt1"/>
              </a:buClr>
              <a:buSzPts val="6400"/>
              <a:buNone/>
              <a:defRPr sz="6400">
                <a:solidFill>
                  <a:schemeClr val="lt1"/>
                </a:solidFill>
              </a:defRPr>
            </a:lvl2pPr>
            <a:lvl3pPr lvl="2" algn="l">
              <a:lnSpc>
                <a:spcPct val="100000"/>
              </a:lnSpc>
              <a:spcBef>
                <a:spcPts val="0"/>
              </a:spcBef>
              <a:spcAft>
                <a:spcPts val="0"/>
              </a:spcAft>
              <a:buClr>
                <a:schemeClr val="lt1"/>
              </a:buClr>
              <a:buSzPts val="6400"/>
              <a:buNone/>
              <a:defRPr sz="6400">
                <a:solidFill>
                  <a:schemeClr val="lt1"/>
                </a:solidFill>
              </a:defRPr>
            </a:lvl3pPr>
            <a:lvl4pPr lvl="3" algn="l">
              <a:lnSpc>
                <a:spcPct val="100000"/>
              </a:lnSpc>
              <a:spcBef>
                <a:spcPts val="0"/>
              </a:spcBef>
              <a:spcAft>
                <a:spcPts val="0"/>
              </a:spcAft>
              <a:buClr>
                <a:schemeClr val="lt1"/>
              </a:buClr>
              <a:buSzPts val="6400"/>
              <a:buNone/>
              <a:defRPr sz="6400">
                <a:solidFill>
                  <a:schemeClr val="lt1"/>
                </a:solidFill>
              </a:defRPr>
            </a:lvl4pPr>
            <a:lvl5pPr lvl="4" algn="l">
              <a:lnSpc>
                <a:spcPct val="100000"/>
              </a:lnSpc>
              <a:spcBef>
                <a:spcPts val="0"/>
              </a:spcBef>
              <a:spcAft>
                <a:spcPts val="0"/>
              </a:spcAft>
              <a:buClr>
                <a:schemeClr val="lt1"/>
              </a:buClr>
              <a:buSzPts val="6400"/>
              <a:buNone/>
              <a:defRPr sz="6400">
                <a:solidFill>
                  <a:schemeClr val="lt1"/>
                </a:solidFill>
              </a:defRPr>
            </a:lvl5pPr>
            <a:lvl6pPr lvl="5" algn="l">
              <a:lnSpc>
                <a:spcPct val="100000"/>
              </a:lnSpc>
              <a:spcBef>
                <a:spcPts val="0"/>
              </a:spcBef>
              <a:spcAft>
                <a:spcPts val="0"/>
              </a:spcAft>
              <a:buClr>
                <a:schemeClr val="lt1"/>
              </a:buClr>
              <a:buSzPts val="6400"/>
              <a:buNone/>
              <a:defRPr sz="6400">
                <a:solidFill>
                  <a:schemeClr val="lt1"/>
                </a:solidFill>
              </a:defRPr>
            </a:lvl6pPr>
            <a:lvl7pPr lvl="6" algn="l">
              <a:lnSpc>
                <a:spcPct val="100000"/>
              </a:lnSpc>
              <a:spcBef>
                <a:spcPts val="0"/>
              </a:spcBef>
              <a:spcAft>
                <a:spcPts val="0"/>
              </a:spcAft>
              <a:buClr>
                <a:schemeClr val="lt1"/>
              </a:buClr>
              <a:buSzPts val="6400"/>
              <a:buNone/>
              <a:defRPr sz="6400">
                <a:solidFill>
                  <a:schemeClr val="lt1"/>
                </a:solidFill>
              </a:defRPr>
            </a:lvl7pPr>
            <a:lvl8pPr lvl="7" algn="l">
              <a:lnSpc>
                <a:spcPct val="100000"/>
              </a:lnSpc>
              <a:spcBef>
                <a:spcPts val="0"/>
              </a:spcBef>
              <a:spcAft>
                <a:spcPts val="0"/>
              </a:spcAft>
              <a:buClr>
                <a:schemeClr val="lt1"/>
              </a:buClr>
              <a:buSzPts val="6400"/>
              <a:buNone/>
              <a:defRPr sz="6400">
                <a:solidFill>
                  <a:schemeClr val="lt1"/>
                </a:solidFill>
              </a:defRPr>
            </a:lvl8pPr>
            <a:lvl9pPr lvl="8" algn="l">
              <a:lnSpc>
                <a:spcPct val="100000"/>
              </a:lnSpc>
              <a:spcBef>
                <a:spcPts val="0"/>
              </a:spcBef>
              <a:spcAft>
                <a:spcPts val="0"/>
              </a:spcAft>
              <a:buClr>
                <a:schemeClr val="lt1"/>
              </a:buClr>
              <a:buSzPts val="6400"/>
              <a:buNone/>
              <a:defRPr sz="6400">
                <a:solidFill>
                  <a:schemeClr val="lt1"/>
                </a:solidFill>
              </a:defRPr>
            </a:lvl9pPr>
          </a:lstStyle>
          <a:p/>
        </p:txBody>
      </p:sp>
      <p:sp>
        <p:nvSpPr>
          <p:cNvPr id="63" name="Google Shape;63;p28"/>
          <p:cNvSpPr txBox="1"/>
          <p:nvPr>
            <p:ph idx="12" type="sldNum"/>
          </p:nvPr>
        </p:nvSpPr>
        <p:spPr>
          <a:xfrm>
            <a:off x="11280575" y="6201587"/>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m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eometric">
    <p:bg>
      <p:bgPr>
        <a:solidFill>
          <a:schemeClr val="lt1"/>
        </a:solidFill>
      </p:bgPr>
    </p:bg>
    <p:spTree>
      <p:nvGrpSpPr>
        <p:cNvPr id="5" name="Shape 5"/>
        <p:cNvGrpSpPr/>
        <p:nvPr/>
      </p:nvGrpSpPr>
      <p:grpSpPr>
        <a:xfrm>
          <a:off x="0" y="0"/>
          <a:ext cx="0" cy="0"/>
          <a:chOff x="0" y="0"/>
          <a:chExt cx="0" cy="0"/>
        </a:xfrm>
      </p:grpSpPr>
      <p:sp>
        <p:nvSpPr>
          <p:cNvPr id="6" name="Google Shape;6;p19"/>
          <p:cNvSpPr txBox="1"/>
          <p:nvPr>
            <p:ph type="title"/>
          </p:nvPr>
        </p:nvSpPr>
        <p:spPr>
          <a:xfrm>
            <a:off x="415600" y="546667"/>
            <a:ext cx="11360700" cy="810300"/>
          </a:xfrm>
          <a:prstGeom prst="rect">
            <a:avLst/>
          </a:prstGeom>
          <a:noFill/>
          <a:ln>
            <a:noFill/>
          </a:ln>
        </p:spPr>
        <p:txBody>
          <a:bodyPr anchorCtr="0" anchor="t" bIns="121900" lIns="121900" spcFirstLastPara="1" rIns="121900" wrap="square" tIns="121900">
            <a:normAutofit/>
          </a:bodyPr>
          <a:lstStyle>
            <a:lvl1pPr lvl="0" marR="0" rtl="0" algn="l">
              <a:lnSpc>
                <a:spcPct val="100000"/>
              </a:lnSpc>
              <a:spcBef>
                <a:spcPts val="0"/>
              </a:spcBef>
              <a:spcAft>
                <a:spcPts val="0"/>
              </a:spcAft>
              <a:buClr>
                <a:schemeClr val="dk1"/>
              </a:buClr>
              <a:buSzPts val="4000"/>
              <a:buFont typeface="Roboto"/>
              <a:buNone/>
              <a:defRPr b="0" i="0" sz="4000" u="none" cap="none" strike="noStrike">
                <a:solidFill>
                  <a:schemeClr val="dk1"/>
                </a:solidFill>
                <a:latin typeface="Roboto"/>
                <a:ea typeface="Roboto"/>
                <a:cs typeface="Roboto"/>
                <a:sym typeface="Roboto"/>
              </a:defRPr>
            </a:lvl1pPr>
            <a:lvl2pPr lvl="1" marR="0" rtl="0" algn="l">
              <a:lnSpc>
                <a:spcPct val="100000"/>
              </a:lnSpc>
              <a:spcBef>
                <a:spcPts val="0"/>
              </a:spcBef>
              <a:spcAft>
                <a:spcPts val="0"/>
              </a:spcAft>
              <a:buClr>
                <a:schemeClr val="dk1"/>
              </a:buClr>
              <a:buSzPts val="4000"/>
              <a:buFont typeface="Roboto"/>
              <a:buNone/>
              <a:defRPr b="0" i="0" sz="4000" u="none" cap="none" strike="noStrike">
                <a:solidFill>
                  <a:schemeClr val="dk1"/>
                </a:solidFill>
                <a:latin typeface="Roboto"/>
                <a:ea typeface="Roboto"/>
                <a:cs typeface="Roboto"/>
                <a:sym typeface="Roboto"/>
              </a:defRPr>
            </a:lvl2pPr>
            <a:lvl3pPr lvl="2" marR="0" rtl="0" algn="l">
              <a:lnSpc>
                <a:spcPct val="100000"/>
              </a:lnSpc>
              <a:spcBef>
                <a:spcPts val="0"/>
              </a:spcBef>
              <a:spcAft>
                <a:spcPts val="0"/>
              </a:spcAft>
              <a:buClr>
                <a:schemeClr val="dk1"/>
              </a:buClr>
              <a:buSzPts val="4000"/>
              <a:buFont typeface="Roboto"/>
              <a:buNone/>
              <a:defRPr b="0" i="0" sz="4000" u="none" cap="none" strike="noStrike">
                <a:solidFill>
                  <a:schemeClr val="dk1"/>
                </a:solidFill>
                <a:latin typeface="Roboto"/>
                <a:ea typeface="Roboto"/>
                <a:cs typeface="Roboto"/>
                <a:sym typeface="Roboto"/>
              </a:defRPr>
            </a:lvl3pPr>
            <a:lvl4pPr lvl="3" marR="0" rtl="0" algn="l">
              <a:lnSpc>
                <a:spcPct val="100000"/>
              </a:lnSpc>
              <a:spcBef>
                <a:spcPts val="0"/>
              </a:spcBef>
              <a:spcAft>
                <a:spcPts val="0"/>
              </a:spcAft>
              <a:buClr>
                <a:schemeClr val="dk1"/>
              </a:buClr>
              <a:buSzPts val="4000"/>
              <a:buFont typeface="Roboto"/>
              <a:buNone/>
              <a:defRPr b="0" i="0" sz="4000" u="none" cap="none" strike="noStrike">
                <a:solidFill>
                  <a:schemeClr val="dk1"/>
                </a:solidFill>
                <a:latin typeface="Roboto"/>
                <a:ea typeface="Roboto"/>
                <a:cs typeface="Roboto"/>
                <a:sym typeface="Roboto"/>
              </a:defRPr>
            </a:lvl4pPr>
            <a:lvl5pPr lvl="4" marR="0" rtl="0" algn="l">
              <a:lnSpc>
                <a:spcPct val="100000"/>
              </a:lnSpc>
              <a:spcBef>
                <a:spcPts val="0"/>
              </a:spcBef>
              <a:spcAft>
                <a:spcPts val="0"/>
              </a:spcAft>
              <a:buClr>
                <a:schemeClr val="dk1"/>
              </a:buClr>
              <a:buSzPts val="4000"/>
              <a:buFont typeface="Roboto"/>
              <a:buNone/>
              <a:defRPr b="0" i="0" sz="4000" u="none" cap="none" strike="noStrike">
                <a:solidFill>
                  <a:schemeClr val="dk1"/>
                </a:solidFill>
                <a:latin typeface="Roboto"/>
                <a:ea typeface="Roboto"/>
                <a:cs typeface="Roboto"/>
                <a:sym typeface="Roboto"/>
              </a:defRPr>
            </a:lvl5pPr>
            <a:lvl6pPr lvl="5" marR="0" rtl="0" algn="l">
              <a:lnSpc>
                <a:spcPct val="100000"/>
              </a:lnSpc>
              <a:spcBef>
                <a:spcPts val="0"/>
              </a:spcBef>
              <a:spcAft>
                <a:spcPts val="0"/>
              </a:spcAft>
              <a:buClr>
                <a:schemeClr val="dk1"/>
              </a:buClr>
              <a:buSzPts val="4000"/>
              <a:buFont typeface="Roboto"/>
              <a:buNone/>
              <a:defRPr b="0" i="0" sz="4000" u="none" cap="none" strike="noStrike">
                <a:solidFill>
                  <a:schemeClr val="dk1"/>
                </a:solidFill>
                <a:latin typeface="Roboto"/>
                <a:ea typeface="Roboto"/>
                <a:cs typeface="Roboto"/>
                <a:sym typeface="Roboto"/>
              </a:defRPr>
            </a:lvl6pPr>
            <a:lvl7pPr lvl="6" marR="0" rtl="0" algn="l">
              <a:lnSpc>
                <a:spcPct val="100000"/>
              </a:lnSpc>
              <a:spcBef>
                <a:spcPts val="0"/>
              </a:spcBef>
              <a:spcAft>
                <a:spcPts val="0"/>
              </a:spcAft>
              <a:buClr>
                <a:schemeClr val="dk1"/>
              </a:buClr>
              <a:buSzPts val="4000"/>
              <a:buFont typeface="Roboto"/>
              <a:buNone/>
              <a:defRPr b="0" i="0" sz="4000" u="none" cap="none" strike="noStrike">
                <a:solidFill>
                  <a:schemeClr val="dk1"/>
                </a:solidFill>
                <a:latin typeface="Roboto"/>
                <a:ea typeface="Roboto"/>
                <a:cs typeface="Roboto"/>
                <a:sym typeface="Roboto"/>
              </a:defRPr>
            </a:lvl7pPr>
            <a:lvl8pPr lvl="7" marR="0" rtl="0" algn="l">
              <a:lnSpc>
                <a:spcPct val="100000"/>
              </a:lnSpc>
              <a:spcBef>
                <a:spcPts val="0"/>
              </a:spcBef>
              <a:spcAft>
                <a:spcPts val="0"/>
              </a:spcAft>
              <a:buClr>
                <a:schemeClr val="dk1"/>
              </a:buClr>
              <a:buSzPts val="4000"/>
              <a:buFont typeface="Roboto"/>
              <a:buNone/>
              <a:defRPr b="0" i="0" sz="4000" u="none" cap="none" strike="noStrike">
                <a:solidFill>
                  <a:schemeClr val="dk1"/>
                </a:solidFill>
                <a:latin typeface="Roboto"/>
                <a:ea typeface="Roboto"/>
                <a:cs typeface="Roboto"/>
                <a:sym typeface="Roboto"/>
              </a:defRPr>
            </a:lvl8pPr>
            <a:lvl9pPr lvl="8" marR="0" rtl="0" algn="l">
              <a:lnSpc>
                <a:spcPct val="100000"/>
              </a:lnSpc>
              <a:spcBef>
                <a:spcPts val="0"/>
              </a:spcBef>
              <a:spcAft>
                <a:spcPts val="0"/>
              </a:spcAft>
              <a:buClr>
                <a:schemeClr val="dk1"/>
              </a:buClr>
              <a:buSzPts val="4000"/>
              <a:buFont typeface="Roboto"/>
              <a:buNone/>
              <a:defRPr b="0" i="0" sz="4000" u="none" cap="none" strike="noStrike">
                <a:solidFill>
                  <a:schemeClr val="dk1"/>
                </a:solidFill>
                <a:latin typeface="Roboto"/>
                <a:ea typeface="Roboto"/>
                <a:cs typeface="Roboto"/>
                <a:sym typeface="Roboto"/>
              </a:defRPr>
            </a:lvl9pPr>
          </a:lstStyle>
          <a:p/>
        </p:txBody>
      </p:sp>
      <p:sp>
        <p:nvSpPr>
          <p:cNvPr id="7" name="Google Shape;7;p19"/>
          <p:cNvSpPr txBox="1"/>
          <p:nvPr>
            <p:ph idx="1" type="body"/>
          </p:nvPr>
        </p:nvSpPr>
        <p:spPr>
          <a:xfrm>
            <a:off x="415600" y="1639833"/>
            <a:ext cx="11360700" cy="4452000"/>
          </a:xfrm>
          <a:prstGeom prst="rect">
            <a:avLst/>
          </a:prstGeom>
          <a:noFill/>
          <a:ln>
            <a:noFill/>
          </a:ln>
        </p:spPr>
        <p:txBody>
          <a:bodyPr anchorCtr="0" anchor="t" bIns="121900" lIns="121900" spcFirstLastPara="1" rIns="121900" wrap="square" tIns="121900">
            <a:normAutofit/>
          </a:bodyPr>
          <a:lstStyle>
            <a:lvl1pPr indent="-381000" lvl="0" marL="457200" marR="0" rtl="0" algn="l">
              <a:lnSpc>
                <a:spcPct val="115000"/>
              </a:lnSpc>
              <a:spcBef>
                <a:spcPts val="0"/>
              </a:spcBef>
              <a:spcAft>
                <a:spcPts val="0"/>
              </a:spcAft>
              <a:buClr>
                <a:schemeClr val="dk2"/>
              </a:buClr>
              <a:buSzPts val="2400"/>
              <a:buFont typeface="Roboto"/>
              <a:buChar char="●"/>
              <a:defRPr b="0" i="0" sz="2400" u="none" cap="none" strike="noStrike">
                <a:solidFill>
                  <a:schemeClr val="dk2"/>
                </a:solidFill>
                <a:latin typeface="Roboto"/>
                <a:ea typeface="Roboto"/>
                <a:cs typeface="Roboto"/>
                <a:sym typeface="Roboto"/>
              </a:defRPr>
            </a:lvl1pPr>
            <a:lvl2pPr indent="-349250" lvl="1" marL="914400" marR="0" rtl="0" algn="l">
              <a:lnSpc>
                <a:spcPct val="115000"/>
              </a:lnSpc>
              <a:spcBef>
                <a:spcPts val="0"/>
              </a:spcBef>
              <a:spcAft>
                <a:spcPts val="0"/>
              </a:spcAft>
              <a:buClr>
                <a:schemeClr val="dk2"/>
              </a:buClr>
              <a:buSzPts val="1900"/>
              <a:buFont typeface="Roboto"/>
              <a:buChar char="○"/>
              <a:defRPr b="0" i="0" sz="1900" u="none" cap="none" strike="noStrike">
                <a:solidFill>
                  <a:schemeClr val="dk2"/>
                </a:solidFill>
                <a:latin typeface="Roboto"/>
                <a:ea typeface="Roboto"/>
                <a:cs typeface="Roboto"/>
                <a:sym typeface="Roboto"/>
              </a:defRPr>
            </a:lvl2pPr>
            <a:lvl3pPr indent="-349250" lvl="2" marL="1371600" marR="0" rtl="0" algn="l">
              <a:lnSpc>
                <a:spcPct val="115000"/>
              </a:lnSpc>
              <a:spcBef>
                <a:spcPts val="0"/>
              </a:spcBef>
              <a:spcAft>
                <a:spcPts val="0"/>
              </a:spcAft>
              <a:buClr>
                <a:schemeClr val="dk2"/>
              </a:buClr>
              <a:buSzPts val="1900"/>
              <a:buFont typeface="Roboto"/>
              <a:buChar char="■"/>
              <a:defRPr b="0" i="0" sz="1900" u="none" cap="none" strike="noStrike">
                <a:solidFill>
                  <a:schemeClr val="dk2"/>
                </a:solidFill>
                <a:latin typeface="Roboto"/>
                <a:ea typeface="Roboto"/>
                <a:cs typeface="Roboto"/>
                <a:sym typeface="Roboto"/>
              </a:defRPr>
            </a:lvl3pPr>
            <a:lvl4pPr indent="-349250" lvl="3" marL="1828800" marR="0" rtl="0" algn="l">
              <a:lnSpc>
                <a:spcPct val="115000"/>
              </a:lnSpc>
              <a:spcBef>
                <a:spcPts val="0"/>
              </a:spcBef>
              <a:spcAft>
                <a:spcPts val="0"/>
              </a:spcAft>
              <a:buClr>
                <a:schemeClr val="dk2"/>
              </a:buClr>
              <a:buSzPts val="1900"/>
              <a:buFont typeface="Roboto"/>
              <a:buChar char="●"/>
              <a:defRPr b="0" i="0" sz="1900" u="none" cap="none" strike="noStrike">
                <a:solidFill>
                  <a:schemeClr val="dk2"/>
                </a:solidFill>
                <a:latin typeface="Roboto"/>
                <a:ea typeface="Roboto"/>
                <a:cs typeface="Roboto"/>
                <a:sym typeface="Roboto"/>
              </a:defRPr>
            </a:lvl4pPr>
            <a:lvl5pPr indent="-349250" lvl="4" marL="2286000" marR="0" rtl="0" algn="l">
              <a:lnSpc>
                <a:spcPct val="115000"/>
              </a:lnSpc>
              <a:spcBef>
                <a:spcPts val="0"/>
              </a:spcBef>
              <a:spcAft>
                <a:spcPts val="0"/>
              </a:spcAft>
              <a:buClr>
                <a:schemeClr val="dk2"/>
              </a:buClr>
              <a:buSzPts val="1900"/>
              <a:buFont typeface="Roboto"/>
              <a:buChar char="○"/>
              <a:defRPr b="0" i="0" sz="1900" u="none" cap="none" strike="noStrike">
                <a:solidFill>
                  <a:schemeClr val="dk2"/>
                </a:solidFill>
                <a:latin typeface="Roboto"/>
                <a:ea typeface="Roboto"/>
                <a:cs typeface="Roboto"/>
                <a:sym typeface="Roboto"/>
              </a:defRPr>
            </a:lvl5pPr>
            <a:lvl6pPr indent="-349250" lvl="5" marL="2743200" marR="0" rtl="0" algn="l">
              <a:lnSpc>
                <a:spcPct val="115000"/>
              </a:lnSpc>
              <a:spcBef>
                <a:spcPts val="0"/>
              </a:spcBef>
              <a:spcAft>
                <a:spcPts val="0"/>
              </a:spcAft>
              <a:buClr>
                <a:schemeClr val="dk2"/>
              </a:buClr>
              <a:buSzPts val="1900"/>
              <a:buFont typeface="Roboto"/>
              <a:buChar char="■"/>
              <a:defRPr b="0" i="0" sz="1900" u="none" cap="none" strike="noStrike">
                <a:solidFill>
                  <a:schemeClr val="dk2"/>
                </a:solidFill>
                <a:latin typeface="Roboto"/>
                <a:ea typeface="Roboto"/>
                <a:cs typeface="Roboto"/>
                <a:sym typeface="Roboto"/>
              </a:defRPr>
            </a:lvl6pPr>
            <a:lvl7pPr indent="-349250" lvl="6" marL="3200400" marR="0" rtl="0" algn="l">
              <a:lnSpc>
                <a:spcPct val="115000"/>
              </a:lnSpc>
              <a:spcBef>
                <a:spcPts val="0"/>
              </a:spcBef>
              <a:spcAft>
                <a:spcPts val="0"/>
              </a:spcAft>
              <a:buClr>
                <a:schemeClr val="dk2"/>
              </a:buClr>
              <a:buSzPts val="1900"/>
              <a:buFont typeface="Roboto"/>
              <a:buChar char="●"/>
              <a:defRPr b="0" i="0" sz="1900" u="none" cap="none" strike="noStrike">
                <a:solidFill>
                  <a:schemeClr val="dk2"/>
                </a:solidFill>
                <a:latin typeface="Roboto"/>
                <a:ea typeface="Roboto"/>
                <a:cs typeface="Roboto"/>
                <a:sym typeface="Roboto"/>
              </a:defRPr>
            </a:lvl7pPr>
            <a:lvl8pPr indent="-349250" lvl="7" marL="3657600" marR="0" rtl="0" algn="l">
              <a:lnSpc>
                <a:spcPct val="115000"/>
              </a:lnSpc>
              <a:spcBef>
                <a:spcPts val="0"/>
              </a:spcBef>
              <a:spcAft>
                <a:spcPts val="0"/>
              </a:spcAft>
              <a:buClr>
                <a:schemeClr val="dk2"/>
              </a:buClr>
              <a:buSzPts val="1900"/>
              <a:buFont typeface="Roboto"/>
              <a:buChar char="○"/>
              <a:defRPr b="0" i="0" sz="1900" u="none" cap="none" strike="noStrike">
                <a:solidFill>
                  <a:schemeClr val="dk2"/>
                </a:solidFill>
                <a:latin typeface="Roboto"/>
                <a:ea typeface="Roboto"/>
                <a:cs typeface="Roboto"/>
                <a:sym typeface="Roboto"/>
              </a:defRPr>
            </a:lvl8pPr>
            <a:lvl9pPr indent="-349250" lvl="8" marL="4114800" marR="0" rtl="0" algn="l">
              <a:lnSpc>
                <a:spcPct val="115000"/>
              </a:lnSpc>
              <a:spcBef>
                <a:spcPts val="0"/>
              </a:spcBef>
              <a:spcAft>
                <a:spcPts val="0"/>
              </a:spcAft>
              <a:buClr>
                <a:schemeClr val="dk2"/>
              </a:buClr>
              <a:buSzPts val="1900"/>
              <a:buFont typeface="Roboto"/>
              <a:buChar char="■"/>
              <a:defRPr b="0" i="0" sz="1900" u="none" cap="none" strike="noStrike">
                <a:solidFill>
                  <a:schemeClr val="dk2"/>
                </a:solidFill>
                <a:latin typeface="Roboto"/>
                <a:ea typeface="Roboto"/>
                <a:cs typeface="Roboto"/>
                <a:sym typeface="Roboto"/>
              </a:defRPr>
            </a:lvl9pPr>
          </a:lstStyle>
          <a:p/>
        </p:txBody>
      </p:sp>
      <p:sp>
        <p:nvSpPr>
          <p:cNvPr id="8" name="Google Shape;8;p19"/>
          <p:cNvSpPr txBox="1"/>
          <p:nvPr>
            <p:ph idx="12" type="sldNum"/>
          </p:nvPr>
        </p:nvSpPr>
        <p:spPr>
          <a:xfrm>
            <a:off x="11280575" y="6201587"/>
            <a:ext cx="731700" cy="524700"/>
          </a:xfrm>
          <a:prstGeom prst="rect">
            <a:avLst/>
          </a:prstGeom>
          <a:noFill/>
          <a:ln>
            <a:noFill/>
          </a:ln>
        </p:spPr>
        <p:txBody>
          <a:bodyPr anchorCtr="0" anchor="ctr" bIns="121900" lIns="121900" spcFirstLastPara="1" rIns="121900" wrap="square" tIns="121900">
            <a:normAutofit/>
          </a:bodyPr>
          <a:lstStyle>
            <a:lvl1pPr indent="0" lvl="0"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m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p:fade thruBlk="1"/>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7.jpg"/><Relationship Id="rId4" Type="http://schemas.openxmlformats.org/officeDocument/2006/relationships/image" Target="../media/image4.jpg"/><Relationship Id="rId5" Type="http://schemas.openxmlformats.org/officeDocument/2006/relationships/image" Target="../media/image14.jpg"/><Relationship Id="rId6" Type="http://schemas.openxmlformats.org/officeDocument/2006/relationships/image" Target="../media/image2.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hyperlink" Target="http://drive.google.com/file/d/16Y29EvyapK8IaNZuVPiuzMJVIV3ISp3w/view" TargetMode="External"/><Relationship Id="rId4" Type="http://schemas.openxmlformats.org/officeDocument/2006/relationships/image" Target="../media/image5.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hyperlink" Target="http://drive.google.com/file/d/17HJj-OheJv5RktS48q2ZmyVDtwkbUea4/view" TargetMode="External"/><Relationship Id="rId4"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9.gi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2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23.gi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20.png"/><Relationship Id="rId4" Type="http://schemas.openxmlformats.org/officeDocument/2006/relationships/image" Target="../media/image2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12.png"/><Relationship Id="rId4" Type="http://schemas.openxmlformats.org/officeDocument/2006/relationships/hyperlink" Target="https://ieeexplore.ieee.org/document/8923044/" TargetMode="External"/><Relationship Id="rId9" Type="http://schemas.openxmlformats.org/officeDocument/2006/relationships/hyperlink" Target="https://gtts.readthedocs.io/en/latest/" TargetMode="External"/><Relationship Id="rId5" Type="http://schemas.openxmlformats.org/officeDocument/2006/relationships/hyperlink" Target="https://ieeexplore.ieee.org/document/9156005/" TargetMode="External"/><Relationship Id="rId6" Type="http://schemas.openxmlformats.org/officeDocument/2006/relationships/hyperlink" Target="https://www.who.int/news-room/fact-sheets/detail/blindness-and-visual-impairment" TargetMode="External"/><Relationship Id="rId7" Type="http://schemas.openxmlformats.org/officeDocument/2006/relationships/hyperlink" Target="https://towardsdatascience.com/read-text-from-image-with-one-line-of-python-code-c22ede074cac" TargetMode="External"/><Relationship Id="rId8" Type="http://schemas.openxmlformats.org/officeDocument/2006/relationships/hyperlink" Target="https://gtts.readthedocs.io/en/latest/"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24.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9.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hyperlink" Target="https://ieeexplore.ieee.org/xpl/conhome/5733986/proceeding"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graphicFrame>
        <p:nvGraphicFramePr>
          <p:cNvPr id="88" name="Google Shape;88;g1754d0d5320_0_0"/>
          <p:cNvGraphicFramePr/>
          <p:nvPr/>
        </p:nvGraphicFramePr>
        <p:xfrm>
          <a:off x="1842684" y="1831240"/>
          <a:ext cx="3000000" cy="3000000"/>
        </p:xfrm>
        <a:graphic>
          <a:graphicData uri="http://schemas.openxmlformats.org/drawingml/2006/table">
            <a:tbl>
              <a:tblPr>
                <a:noFill/>
                <a:tableStyleId>{19BACA2E-7B51-40B9-9D1F-61CD098752DE}</a:tableStyleId>
              </a:tblPr>
              <a:tblGrid>
                <a:gridCol w="2586400"/>
                <a:gridCol w="5290425"/>
              </a:tblGrid>
              <a:tr h="447425">
                <a:tc>
                  <a:txBody>
                    <a:bodyPr/>
                    <a:lstStyle/>
                    <a:p>
                      <a:pPr indent="0" lvl="0" marL="0" marR="0" rtl="0" algn="l">
                        <a:lnSpc>
                          <a:spcPct val="83000"/>
                        </a:lnSpc>
                        <a:spcBef>
                          <a:spcPts val="0"/>
                        </a:spcBef>
                        <a:spcAft>
                          <a:spcPts val="0"/>
                        </a:spcAft>
                        <a:buClr>
                          <a:srgbClr val="000000"/>
                        </a:buClr>
                        <a:buSzPts val="1700"/>
                        <a:buFont typeface="Arial"/>
                        <a:buNone/>
                      </a:pPr>
                      <a:r>
                        <a:rPr b="1" lang="ms" sz="1700" u="none" cap="none" strike="noStrike">
                          <a:latin typeface="Times New Roman"/>
                          <a:ea typeface="Times New Roman"/>
                          <a:cs typeface="Times New Roman"/>
                          <a:sym typeface="Times New Roman"/>
                        </a:rPr>
                        <a:t>Institute Name:</a:t>
                      </a:r>
                      <a:endParaRPr b="1" i="0" sz="1700" u="none" cap="none" strike="noStrike">
                        <a:latin typeface="Times New Roman"/>
                        <a:ea typeface="Times New Roman"/>
                        <a:cs typeface="Times New Roman"/>
                        <a:sym typeface="Times New Roman"/>
                      </a:endParaRPr>
                    </a:p>
                  </a:txBody>
                  <a:tcPr marT="44400" marB="44400" marR="85525" marL="85525"/>
                </a:tc>
                <a:tc>
                  <a:txBody>
                    <a:bodyPr/>
                    <a:lstStyle/>
                    <a:p>
                      <a:pPr indent="0" lvl="0" marL="0" marR="0" rtl="0" algn="l">
                        <a:lnSpc>
                          <a:spcPct val="83000"/>
                        </a:lnSpc>
                        <a:spcBef>
                          <a:spcPts val="0"/>
                        </a:spcBef>
                        <a:spcAft>
                          <a:spcPts val="0"/>
                        </a:spcAft>
                        <a:buClr>
                          <a:srgbClr val="000000"/>
                        </a:buClr>
                        <a:buSzPts val="1700"/>
                        <a:buFont typeface="Arial"/>
                        <a:buNone/>
                      </a:pPr>
                      <a:r>
                        <a:rPr b="1" lang="ms" sz="1700" u="none" cap="none" strike="noStrike">
                          <a:latin typeface="Times New Roman"/>
                          <a:ea typeface="Times New Roman"/>
                          <a:cs typeface="Times New Roman"/>
                          <a:sym typeface="Times New Roman"/>
                        </a:rPr>
                        <a:t>ATHARVA COLLEGE OF ENGINEERING</a:t>
                      </a:r>
                      <a:endParaRPr b="1" i="0" sz="1700" u="none" cap="none" strike="noStrike">
                        <a:latin typeface="Times New Roman"/>
                        <a:ea typeface="Times New Roman"/>
                        <a:cs typeface="Times New Roman"/>
                        <a:sym typeface="Times New Roman"/>
                      </a:endParaRPr>
                    </a:p>
                  </a:txBody>
                  <a:tcPr marT="44400" marB="44400" marR="85525" marL="85525"/>
                </a:tc>
              </a:tr>
              <a:tr h="761350">
                <a:tc>
                  <a:txBody>
                    <a:bodyPr/>
                    <a:lstStyle/>
                    <a:p>
                      <a:pPr indent="0" lvl="0" marL="0" marR="0" rtl="0" algn="l">
                        <a:lnSpc>
                          <a:spcPct val="83000"/>
                        </a:lnSpc>
                        <a:spcBef>
                          <a:spcPts val="0"/>
                        </a:spcBef>
                        <a:spcAft>
                          <a:spcPts val="0"/>
                        </a:spcAft>
                        <a:buClr>
                          <a:srgbClr val="000000"/>
                        </a:buClr>
                        <a:buSzPts val="1700"/>
                        <a:buFont typeface="Arial"/>
                        <a:buNone/>
                      </a:pPr>
                      <a:r>
                        <a:rPr b="1" lang="ms" sz="1700" u="none" cap="none" strike="noStrike">
                          <a:latin typeface="Times New Roman"/>
                          <a:ea typeface="Times New Roman"/>
                          <a:cs typeface="Times New Roman"/>
                          <a:sym typeface="Times New Roman"/>
                        </a:rPr>
                        <a:t>Department Name:</a:t>
                      </a:r>
                      <a:endParaRPr b="1" i="0" sz="1700" u="none" cap="none" strike="noStrike">
                        <a:latin typeface="Times New Roman"/>
                        <a:ea typeface="Times New Roman"/>
                        <a:cs typeface="Times New Roman"/>
                        <a:sym typeface="Times New Roman"/>
                      </a:endParaRPr>
                    </a:p>
                  </a:txBody>
                  <a:tcPr marT="44400" marB="44400" marR="85525" marL="85525"/>
                </a:tc>
                <a:tc>
                  <a:txBody>
                    <a:bodyPr/>
                    <a:lstStyle/>
                    <a:p>
                      <a:pPr indent="0" lvl="0" marL="0" marR="0" rtl="0" algn="l">
                        <a:lnSpc>
                          <a:spcPct val="83000"/>
                        </a:lnSpc>
                        <a:spcBef>
                          <a:spcPts val="0"/>
                        </a:spcBef>
                        <a:spcAft>
                          <a:spcPts val="0"/>
                        </a:spcAft>
                        <a:buClr>
                          <a:srgbClr val="000000"/>
                        </a:buClr>
                        <a:buSzPts val="1700"/>
                        <a:buFont typeface="Arial"/>
                        <a:buNone/>
                      </a:pPr>
                      <a:r>
                        <a:rPr b="1" lang="ms" sz="1700" u="none" cap="none" strike="noStrike">
                          <a:latin typeface="Times New Roman"/>
                          <a:ea typeface="Times New Roman"/>
                          <a:cs typeface="Times New Roman"/>
                          <a:sym typeface="Times New Roman"/>
                        </a:rPr>
                        <a:t>Department of Electronics and Telecommunication Engineering.</a:t>
                      </a:r>
                      <a:endParaRPr b="1" i="0" sz="1700" u="none" cap="none" strike="noStrike">
                        <a:latin typeface="Times New Roman"/>
                        <a:ea typeface="Times New Roman"/>
                        <a:cs typeface="Times New Roman"/>
                        <a:sym typeface="Times New Roman"/>
                      </a:endParaRPr>
                    </a:p>
                  </a:txBody>
                  <a:tcPr marT="44400" marB="44400" marR="85525" marL="85525"/>
                </a:tc>
              </a:tr>
              <a:tr h="1064150">
                <a:tc>
                  <a:txBody>
                    <a:bodyPr/>
                    <a:lstStyle/>
                    <a:p>
                      <a:pPr indent="0" lvl="0" marL="0" marR="0" rtl="0" algn="l">
                        <a:lnSpc>
                          <a:spcPct val="83000"/>
                        </a:lnSpc>
                        <a:spcBef>
                          <a:spcPts val="0"/>
                        </a:spcBef>
                        <a:spcAft>
                          <a:spcPts val="0"/>
                        </a:spcAft>
                        <a:buClr>
                          <a:srgbClr val="000000"/>
                        </a:buClr>
                        <a:buSzPts val="1700"/>
                        <a:buFont typeface="Arial"/>
                        <a:buNone/>
                      </a:pPr>
                      <a:r>
                        <a:rPr b="1" lang="ms" sz="1700" u="none" cap="none" strike="noStrike">
                          <a:latin typeface="Times New Roman"/>
                          <a:ea typeface="Times New Roman"/>
                          <a:cs typeface="Times New Roman"/>
                          <a:sym typeface="Times New Roman"/>
                        </a:rPr>
                        <a:t>Presentation given by:</a:t>
                      </a:r>
                      <a:endParaRPr b="1" i="0" sz="1700" u="none" cap="none" strike="noStrike">
                        <a:latin typeface="Times New Roman"/>
                        <a:ea typeface="Times New Roman"/>
                        <a:cs typeface="Times New Roman"/>
                        <a:sym typeface="Times New Roman"/>
                      </a:endParaRPr>
                    </a:p>
                  </a:txBody>
                  <a:tcPr marT="44400" marB="44400" marR="85525" marL="85525"/>
                </a:tc>
                <a:tc>
                  <a:txBody>
                    <a:bodyPr/>
                    <a:lstStyle/>
                    <a:p>
                      <a:pPr indent="0" lvl="0" marL="0" marR="0" rtl="0" algn="l">
                        <a:lnSpc>
                          <a:spcPct val="100000"/>
                        </a:lnSpc>
                        <a:spcBef>
                          <a:spcPts val="0"/>
                        </a:spcBef>
                        <a:spcAft>
                          <a:spcPts val="0"/>
                        </a:spcAft>
                        <a:buClr>
                          <a:srgbClr val="000000"/>
                        </a:buClr>
                        <a:buSzPts val="1700"/>
                        <a:buFont typeface="Arial"/>
                        <a:buNone/>
                      </a:pPr>
                      <a:r>
                        <a:rPr b="1" lang="ms" sz="1600" u="none" cap="none" strike="noStrike">
                          <a:latin typeface="Times New Roman"/>
                          <a:ea typeface="Times New Roman"/>
                          <a:cs typeface="Times New Roman"/>
                          <a:sym typeface="Times New Roman"/>
                        </a:rPr>
                        <a:t>Pooja Sharma      BEET2_19</a:t>
                      </a:r>
                      <a:endParaRPr b="1" sz="1600" u="none" cap="none" strike="noStrike">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700"/>
                        <a:buFont typeface="Arial"/>
                        <a:buNone/>
                      </a:pPr>
                      <a:r>
                        <a:rPr b="1" lang="ms" sz="1600" u="none" cap="none" strike="noStrike">
                          <a:latin typeface="Times New Roman"/>
                          <a:ea typeface="Times New Roman"/>
                          <a:cs typeface="Times New Roman"/>
                          <a:sym typeface="Times New Roman"/>
                        </a:rPr>
                        <a:t>Tejas Vaity           BEET2_35</a:t>
                      </a:r>
                      <a:endParaRPr b="1" sz="1600" u="none" cap="none" strike="noStrike">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700"/>
                        <a:buFont typeface="Arial"/>
                        <a:buNone/>
                      </a:pPr>
                      <a:r>
                        <a:rPr b="1" lang="ms" sz="1600" u="none" cap="none" strike="noStrike">
                          <a:latin typeface="Times New Roman"/>
                          <a:ea typeface="Times New Roman"/>
                          <a:cs typeface="Times New Roman"/>
                          <a:sym typeface="Times New Roman"/>
                        </a:rPr>
                        <a:t>Gaurav Salvi        BEET2_12</a:t>
                      </a:r>
                      <a:endParaRPr b="1" sz="1600" u="none" cap="none" strike="noStrike">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700"/>
                        <a:buFont typeface="Arial"/>
                        <a:buNone/>
                      </a:pPr>
                      <a:r>
                        <a:rPr b="1" lang="ms" sz="1600" u="none" cap="none" strike="noStrike">
                          <a:latin typeface="Times New Roman"/>
                          <a:ea typeface="Times New Roman"/>
                          <a:cs typeface="Times New Roman"/>
                          <a:sym typeface="Times New Roman"/>
                        </a:rPr>
                        <a:t>Sachin Tyagi        BEET2_66.</a:t>
                      </a:r>
                      <a:r>
                        <a:rPr b="1" lang="ms" sz="1200" u="none" cap="none" strike="noStrike">
                          <a:latin typeface="Roboto"/>
                          <a:ea typeface="Roboto"/>
                          <a:cs typeface="Roboto"/>
                          <a:sym typeface="Roboto"/>
                        </a:rPr>
                        <a:t> </a:t>
                      </a:r>
                      <a:endParaRPr b="1" sz="1200" u="none" cap="none" strike="noStrike">
                        <a:latin typeface="Roboto"/>
                        <a:ea typeface="Roboto"/>
                        <a:cs typeface="Roboto"/>
                        <a:sym typeface="Roboto"/>
                      </a:endParaRPr>
                    </a:p>
                  </a:txBody>
                  <a:tcPr marT="44400" marB="44400" marR="85525" marL="85525">
                    <a:solidFill>
                      <a:srgbClr val="FFFFFF">
                        <a:alpha val="0"/>
                      </a:srgbClr>
                    </a:solidFill>
                  </a:tcPr>
                </a:tc>
              </a:tr>
              <a:tr h="463175">
                <a:tc>
                  <a:txBody>
                    <a:bodyPr/>
                    <a:lstStyle/>
                    <a:p>
                      <a:pPr indent="0" lvl="0" marL="0" marR="0" rtl="0" algn="l">
                        <a:lnSpc>
                          <a:spcPct val="83000"/>
                        </a:lnSpc>
                        <a:spcBef>
                          <a:spcPts val="0"/>
                        </a:spcBef>
                        <a:spcAft>
                          <a:spcPts val="0"/>
                        </a:spcAft>
                        <a:buClr>
                          <a:srgbClr val="000000"/>
                        </a:buClr>
                        <a:buSzPts val="1700"/>
                        <a:buFont typeface="Arial"/>
                        <a:buNone/>
                      </a:pPr>
                      <a:r>
                        <a:rPr b="1" lang="ms" sz="1700" u="none" cap="none" strike="noStrike">
                          <a:latin typeface="Times New Roman"/>
                          <a:ea typeface="Times New Roman"/>
                          <a:cs typeface="Times New Roman"/>
                          <a:sym typeface="Times New Roman"/>
                        </a:rPr>
                        <a:t>Project Title:</a:t>
                      </a:r>
                      <a:endParaRPr b="1" i="0" sz="1700" u="none" cap="none" strike="noStrike">
                        <a:latin typeface="Times New Roman"/>
                        <a:ea typeface="Times New Roman"/>
                        <a:cs typeface="Times New Roman"/>
                        <a:sym typeface="Times New Roman"/>
                      </a:endParaRPr>
                    </a:p>
                  </a:txBody>
                  <a:tcPr marT="44400" marB="44400" marR="85525" marL="85525"/>
                </a:tc>
                <a:tc>
                  <a:txBody>
                    <a:bodyPr/>
                    <a:lstStyle/>
                    <a:p>
                      <a:pPr indent="0" lvl="0" marL="0" marR="0" rtl="0" algn="l">
                        <a:lnSpc>
                          <a:spcPct val="100000"/>
                        </a:lnSpc>
                        <a:spcBef>
                          <a:spcPts val="0"/>
                        </a:spcBef>
                        <a:spcAft>
                          <a:spcPts val="0"/>
                        </a:spcAft>
                        <a:buClr>
                          <a:srgbClr val="000000"/>
                        </a:buClr>
                        <a:buSzPts val="2400"/>
                        <a:buFont typeface="Arial"/>
                        <a:buNone/>
                      </a:pPr>
                      <a:r>
                        <a:rPr b="1" i="1" lang="ms" sz="2400" u="none" cap="none" strike="noStrike">
                          <a:latin typeface="Roboto"/>
                          <a:ea typeface="Roboto"/>
                          <a:cs typeface="Roboto"/>
                          <a:sym typeface="Roboto"/>
                        </a:rPr>
                        <a:t>Tech Assistance For Blind Person</a:t>
                      </a:r>
                      <a:endParaRPr b="1" i="1" sz="100" u="none" cap="none" strike="noStrike">
                        <a:latin typeface="Times New Roman"/>
                        <a:ea typeface="Times New Roman"/>
                        <a:cs typeface="Times New Roman"/>
                        <a:sym typeface="Times New Roman"/>
                      </a:endParaRPr>
                    </a:p>
                    <a:p>
                      <a:pPr indent="0" lvl="0" marL="457200" marR="0" rtl="0" algn="l">
                        <a:lnSpc>
                          <a:spcPct val="83000"/>
                        </a:lnSpc>
                        <a:spcBef>
                          <a:spcPts val="0"/>
                        </a:spcBef>
                        <a:spcAft>
                          <a:spcPts val="0"/>
                        </a:spcAft>
                        <a:buClr>
                          <a:srgbClr val="000000"/>
                        </a:buClr>
                        <a:buSzPts val="1700"/>
                        <a:buFont typeface="Arial"/>
                        <a:buNone/>
                      </a:pPr>
                      <a:r>
                        <a:t/>
                      </a:r>
                      <a:endParaRPr b="1" sz="1700" u="none" cap="none" strike="noStrike">
                        <a:latin typeface="Times New Roman"/>
                        <a:ea typeface="Times New Roman"/>
                        <a:cs typeface="Times New Roman"/>
                        <a:sym typeface="Times New Roman"/>
                      </a:endParaRPr>
                    </a:p>
                  </a:txBody>
                  <a:tcPr marT="44400" marB="44400" marR="85525" marL="85525"/>
                </a:tc>
              </a:tr>
              <a:tr h="496325">
                <a:tc>
                  <a:txBody>
                    <a:bodyPr/>
                    <a:lstStyle/>
                    <a:p>
                      <a:pPr indent="0" lvl="0" marL="0" marR="0" rtl="0" algn="l">
                        <a:lnSpc>
                          <a:spcPct val="83000"/>
                        </a:lnSpc>
                        <a:spcBef>
                          <a:spcPts val="0"/>
                        </a:spcBef>
                        <a:spcAft>
                          <a:spcPts val="0"/>
                        </a:spcAft>
                        <a:buClr>
                          <a:srgbClr val="000000"/>
                        </a:buClr>
                        <a:buSzPts val="1700"/>
                        <a:buFont typeface="Arial"/>
                        <a:buNone/>
                      </a:pPr>
                      <a:r>
                        <a:rPr b="1" lang="ms" sz="1700" u="none" cap="none" strike="noStrike">
                          <a:latin typeface="Times New Roman"/>
                          <a:ea typeface="Times New Roman"/>
                          <a:cs typeface="Times New Roman"/>
                          <a:sym typeface="Times New Roman"/>
                        </a:rPr>
                        <a:t>Name of Guide:</a:t>
                      </a:r>
                      <a:endParaRPr b="1" i="0" sz="1700" u="none" cap="none" strike="noStrike">
                        <a:latin typeface="Times New Roman"/>
                        <a:ea typeface="Times New Roman"/>
                        <a:cs typeface="Times New Roman"/>
                        <a:sym typeface="Times New Roman"/>
                      </a:endParaRPr>
                    </a:p>
                  </a:txBody>
                  <a:tcPr marT="44400" marB="44400" marR="85525" marL="85525"/>
                </a:tc>
                <a:tc>
                  <a:txBody>
                    <a:bodyPr/>
                    <a:lstStyle/>
                    <a:p>
                      <a:pPr indent="0" lvl="0" marL="0" marR="0" rtl="0" algn="l">
                        <a:lnSpc>
                          <a:spcPct val="83000"/>
                        </a:lnSpc>
                        <a:spcBef>
                          <a:spcPts val="0"/>
                        </a:spcBef>
                        <a:spcAft>
                          <a:spcPts val="0"/>
                        </a:spcAft>
                        <a:buClr>
                          <a:srgbClr val="000000"/>
                        </a:buClr>
                        <a:buSzPts val="1700"/>
                        <a:buFont typeface="Arial"/>
                        <a:buNone/>
                      </a:pPr>
                      <a:r>
                        <a:rPr b="1" lang="ms" sz="1700">
                          <a:latin typeface="Times New Roman"/>
                          <a:ea typeface="Times New Roman"/>
                          <a:cs typeface="Times New Roman"/>
                          <a:sym typeface="Times New Roman"/>
                        </a:rPr>
                        <a:t>Dr. Jyoti Dange </a:t>
                      </a:r>
                      <a:endParaRPr b="1" i="0" sz="1700" u="none" cap="none" strike="noStrike">
                        <a:latin typeface="Times New Roman"/>
                        <a:ea typeface="Times New Roman"/>
                        <a:cs typeface="Times New Roman"/>
                        <a:sym typeface="Times New Roman"/>
                      </a:endParaRPr>
                    </a:p>
                  </a:txBody>
                  <a:tcPr marT="44400" marB="44400" marR="85525" marL="85525"/>
                </a:tc>
              </a:tr>
              <a:tr h="766600">
                <a:tc>
                  <a:txBody>
                    <a:bodyPr/>
                    <a:lstStyle/>
                    <a:p>
                      <a:pPr indent="0" lvl="0" marL="0" marR="0" rtl="0" algn="l">
                        <a:lnSpc>
                          <a:spcPct val="83000"/>
                        </a:lnSpc>
                        <a:spcBef>
                          <a:spcPts val="0"/>
                        </a:spcBef>
                        <a:spcAft>
                          <a:spcPts val="0"/>
                        </a:spcAft>
                        <a:buClr>
                          <a:srgbClr val="000000"/>
                        </a:buClr>
                        <a:buSzPts val="1700"/>
                        <a:buFont typeface="Arial"/>
                        <a:buNone/>
                      </a:pPr>
                      <a:r>
                        <a:rPr b="1" lang="ms" sz="1700" u="none" cap="none" strike="noStrike">
                          <a:latin typeface="Times New Roman"/>
                          <a:ea typeface="Times New Roman"/>
                          <a:cs typeface="Times New Roman"/>
                          <a:sym typeface="Times New Roman"/>
                        </a:rPr>
                        <a:t>Academic Year:</a:t>
                      </a:r>
                      <a:endParaRPr b="1" i="0" sz="1700" u="none" cap="none" strike="noStrike">
                        <a:latin typeface="Times New Roman"/>
                        <a:ea typeface="Times New Roman"/>
                        <a:cs typeface="Times New Roman"/>
                        <a:sym typeface="Times New Roman"/>
                      </a:endParaRPr>
                    </a:p>
                  </a:txBody>
                  <a:tcPr marT="44400" marB="44400" marR="85525" marL="85525"/>
                </a:tc>
                <a:tc>
                  <a:txBody>
                    <a:bodyPr/>
                    <a:lstStyle/>
                    <a:p>
                      <a:pPr indent="0" lvl="0" marL="0" marR="0" rtl="0" algn="l">
                        <a:lnSpc>
                          <a:spcPct val="83000"/>
                        </a:lnSpc>
                        <a:spcBef>
                          <a:spcPts val="0"/>
                        </a:spcBef>
                        <a:spcAft>
                          <a:spcPts val="0"/>
                        </a:spcAft>
                        <a:buClr>
                          <a:srgbClr val="000000"/>
                        </a:buClr>
                        <a:buSzPts val="1700"/>
                        <a:buFont typeface="Arial"/>
                        <a:buNone/>
                      </a:pPr>
                      <a:r>
                        <a:rPr b="1" lang="ms" sz="1700" u="none" cap="none" strike="noStrike">
                          <a:latin typeface="Times New Roman"/>
                          <a:ea typeface="Times New Roman"/>
                          <a:cs typeface="Times New Roman"/>
                          <a:sym typeface="Times New Roman"/>
                        </a:rPr>
                        <a:t>2022-23</a:t>
                      </a:r>
                      <a:endParaRPr b="1" i="0" sz="1700" u="none" cap="none" strike="noStrike">
                        <a:latin typeface="Times New Roman"/>
                        <a:ea typeface="Times New Roman"/>
                        <a:cs typeface="Times New Roman"/>
                        <a:sym typeface="Times New Roman"/>
                      </a:endParaRPr>
                    </a:p>
                  </a:txBody>
                  <a:tcPr marT="44400" marB="44400" marR="85525" marL="85525"/>
                </a:tc>
              </a:tr>
            </a:tbl>
          </a:graphicData>
        </a:graphic>
      </p:graphicFrame>
      <p:pic>
        <p:nvPicPr>
          <p:cNvPr id="89" name="Google Shape;89;g1754d0d5320_0_0"/>
          <p:cNvPicPr preferRelativeResize="0"/>
          <p:nvPr/>
        </p:nvPicPr>
        <p:blipFill rotWithShape="1">
          <a:blip r:embed="rId3">
            <a:alphaModFix/>
          </a:blip>
          <a:srcRect b="0" l="0" r="0" t="0"/>
          <a:stretch/>
        </p:blipFill>
        <p:spPr>
          <a:xfrm>
            <a:off x="2606175" y="434325"/>
            <a:ext cx="1295400" cy="1223950"/>
          </a:xfrm>
          <a:prstGeom prst="rect">
            <a:avLst/>
          </a:prstGeom>
          <a:noFill/>
          <a:ln>
            <a:noFill/>
          </a:ln>
        </p:spPr>
      </p:pic>
      <p:graphicFrame>
        <p:nvGraphicFramePr>
          <p:cNvPr id="90" name="Google Shape;90;g1754d0d5320_0_0"/>
          <p:cNvGraphicFramePr/>
          <p:nvPr/>
        </p:nvGraphicFramePr>
        <p:xfrm>
          <a:off x="3156186" y="360489"/>
          <a:ext cx="3000000" cy="3000000"/>
        </p:xfrm>
        <a:graphic>
          <a:graphicData uri="http://schemas.openxmlformats.org/drawingml/2006/table">
            <a:tbl>
              <a:tblPr>
                <a:noFill/>
                <a:tableStyleId>{2EC7BEF0-0F99-4E15-88C9-8B94862A7F6D}</a:tableStyleId>
              </a:tblPr>
              <a:tblGrid>
                <a:gridCol w="6375400"/>
              </a:tblGrid>
              <a:tr h="696725">
                <a:tc>
                  <a:txBody>
                    <a:bodyPr/>
                    <a:lstStyle/>
                    <a:p>
                      <a:pPr indent="0" lvl="0" marL="0" marR="0" rtl="0" algn="ctr">
                        <a:lnSpc>
                          <a:spcPct val="98000"/>
                        </a:lnSpc>
                        <a:spcBef>
                          <a:spcPts val="0"/>
                        </a:spcBef>
                        <a:spcAft>
                          <a:spcPts val="0"/>
                        </a:spcAft>
                        <a:buClr>
                          <a:srgbClr val="000000"/>
                        </a:buClr>
                        <a:buSzPts val="1100"/>
                        <a:buFont typeface="Arial"/>
                        <a:buNone/>
                      </a:pPr>
                      <a:r>
                        <a:rPr b="1" lang="ms" sz="1200" u="none" cap="none" strike="noStrike"/>
                        <a:t>ATHARVA EDUCATIONAL TRUST'S</a:t>
                      </a:r>
                      <a:endParaRPr b="1" sz="1900" u="none" cap="none" strike="noStrike"/>
                    </a:p>
                    <a:p>
                      <a:pPr indent="0" lvl="0" marL="0" marR="0" rtl="0" algn="ctr">
                        <a:lnSpc>
                          <a:spcPct val="98000"/>
                        </a:lnSpc>
                        <a:spcBef>
                          <a:spcPts val="0"/>
                        </a:spcBef>
                        <a:spcAft>
                          <a:spcPts val="0"/>
                        </a:spcAft>
                        <a:buClr>
                          <a:srgbClr val="000000"/>
                        </a:buClr>
                        <a:buSzPts val="1900"/>
                        <a:buFont typeface="Arial"/>
                        <a:buNone/>
                      </a:pPr>
                      <a:r>
                        <a:rPr b="1" lang="ms" sz="2000" u="none" cap="none" strike="noStrike"/>
                        <a:t>ATHARVA COLLEGE OF ENGINEERING</a:t>
                      </a:r>
                      <a:endParaRPr b="1" i="0" sz="1900" u="none" cap="none" strike="noStrike"/>
                    </a:p>
                  </a:txBody>
                  <a:tcPr marT="9525" marB="0" marR="66300" marL="66300" anchor="ctr"/>
                </a:tc>
              </a:tr>
              <a:tr h="674875">
                <a:tc>
                  <a:txBody>
                    <a:bodyPr/>
                    <a:lstStyle/>
                    <a:p>
                      <a:pPr indent="0" lvl="0" marL="0" marR="0" rtl="0" algn="ctr">
                        <a:lnSpc>
                          <a:spcPct val="98000"/>
                        </a:lnSpc>
                        <a:spcBef>
                          <a:spcPts val="0"/>
                        </a:spcBef>
                        <a:spcAft>
                          <a:spcPts val="0"/>
                        </a:spcAft>
                        <a:buClr>
                          <a:srgbClr val="000000"/>
                        </a:buClr>
                        <a:buSzPts val="1000"/>
                        <a:buFont typeface="Arial"/>
                        <a:buNone/>
                      </a:pPr>
                      <a:r>
                        <a:rPr b="1" lang="ms" sz="1100" u="none" cap="none" strike="noStrike"/>
                        <a:t>(Approved by AICTE, Recognized by Government of Maharashtra </a:t>
                      </a:r>
                      <a:endParaRPr b="1" sz="1900" u="none" cap="none" strike="noStrike"/>
                    </a:p>
                    <a:p>
                      <a:pPr indent="0" lvl="0" marL="0" marR="0" rtl="0" algn="ctr">
                        <a:lnSpc>
                          <a:spcPct val="98000"/>
                        </a:lnSpc>
                        <a:spcBef>
                          <a:spcPts val="0"/>
                        </a:spcBef>
                        <a:spcAft>
                          <a:spcPts val="0"/>
                        </a:spcAft>
                        <a:buClr>
                          <a:srgbClr val="000000"/>
                        </a:buClr>
                        <a:buSzPts val="1000"/>
                        <a:buFont typeface="Arial"/>
                        <a:buNone/>
                      </a:pPr>
                      <a:r>
                        <a:rPr b="1" lang="ms" sz="1100" u="none" cap="none" strike="noStrike"/>
                        <a:t>&amp; Affiliated to University of Mumbai - Estd. 1999 - 2000)</a:t>
                      </a:r>
                      <a:endParaRPr b="1" i="0" sz="1900" u="none" cap="none" strike="noStrike"/>
                    </a:p>
                  </a:txBody>
                  <a:tcPr marT="9525" marB="0" marR="66300" marL="66300" anchor="ctr"/>
                </a:tc>
              </a:tr>
            </a:tbl>
          </a:graphicData>
        </a:graphic>
      </p:graphicFrame>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g1754d0d5320_0_34"/>
          <p:cNvSpPr txBox="1"/>
          <p:nvPr>
            <p:ph type="title"/>
          </p:nvPr>
        </p:nvSpPr>
        <p:spPr>
          <a:xfrm>
            <a:off x="415600" y="546667"/>
            <a:ext cx="11360700" cy="810300"/>
          </a:xfrm>
          <a:prstGeom prst="rect">
            <a:avLst/>
          </a:prstGeom>
        </p:spPr>
        <p:txBody>
          <a:bodyPr anchorCtr="0" anchor="t" bIns="121900" lIns="121900" spcFirstLastPara="1" rIns="121900" wrap="square" tIns="121900">
            <a:normAutofit/>
          </a:bodyPr>
          <a:lstStyle/>
          <a:p>
            <a:pPr indent="0" lvl="0" marL="0" rtl="0" algn="ctr">
              <a:spcBef>
                <a:spcPts val="0"/>
              </a:spcBef>
              <a:spcAft>
                <a:spcPts val="0"/>
              </a:spcAft>
              <a:buSzPts val="990"/>
              <a:buNone/>
            </a:pPr>
            <a:r>
              <a:rPr b="1" i="1" lang="ms" sz="3300"/>
              <a:t>CIRCUIT DIAGRAM</a:t>
            </a:r>
            <a:endParaRPr b="1" i="1" sz="3300"/>
          </a:p>
        </p:txBody>
      </p:sp>
      <p:pic>
        <p:nvPicPr>
          <p:cNvPr id="144" name="Google Shape;144;g1754d0d5320_0_34"/>
          <p:cNvPicPr preferRelativeResize="0"/>
          <p:nvPr/>
        </p:nvPicPr>
        <p:blipFill>
          <a:blip r:embed="rId3">
            <a:alphaModFix/>
          </a:blip>
          <a:stretch>
            <a:fillRect/>
          </a:stretch>
        </p:blipFill>
        <p:spPr>
          <a:xfrm>
            <a:off x="483425" y="1356975"/>
            <a:ext cx="11360701" cy="550102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7"/>
          <p:cNvSpPr txBox="1"/>
          <p:nvPr>
            <p:ph type="title"/>
          </p:nvPr>
        </p:nvSpPr>
        <p:spPr>
          <a:xfrm>
            <a:off x="415600" y="115967"/>
            <a:ext cx="11360700" cy="810300"/>
          </a:xfrm>
          <a:prstGeom prst="rect">
            <a:avLst/>
          </a:prstGeom>
          <a:noFill/>
          <a:ln>
            <a:noFill/>
          </a:ln>
        </p:spPr>
        <p:txBody>
          <a:bodyPr anchorCtr="0" anchor="t" bIns="121900" lIns="121900" spcFirstLastPara="1" rIns="121900" wrap="square" tIns="121900">
            <a:normAutofit/>
          </a:bodyPr>
          <a:lstStyle/>
          <a:p>
            <a:pPr indent="0" lvl="0" marL="0" rtl="0" algn="ctr">
              <a:lnSpc>
                <a:spcPct val="100000"/>
              </a:lnSpc>
              <a:spcBef>
                <a:spcPts val="0"/>
              </a:spcBef>
              <a:spcAft>
                <a:spcPts val="0"/>
              </a:spcAft>
              <a:buSzPts val="4000"/>
              <a:buNone/>
            </a:pPr>
            <a:r>
              <a:rPr b="1" i="1" lang="ms" sz="3300"/>
              <a:t>OCR TEXT MECHANISM</a:t>
            </a:r>
            <a:endParaRPr b="1" i="1" sz="3300"/>
          </a:p>
        </p:txBody>
      </p:sp>
      <p:sp>
        <p:nvSpPr>
          <p:cNvPr id="150" name="Google Shape;150;p7"/>
          <p:cNvSpPr txBox="1"/>
          <p:nvPr>
            <p:ph idx="1" type="body"/>
          </p:nvPr>
        </p:nvSpPr>
        <p:spPr>
          <a:xfrm>
            <a:off x="415600" y="1639833"/>
            <a:ext cx="11360700" cy="4452000"/>
          </a:xfrm>
          <a:prstGeom prst="rect">
            <a:avLst/>
          </a:prstGeom>
          <a:noFill/>
          <a:ln>
            <a:noFill/>
          </a:ln>
        </p:spPr>
        <p:txBody>
          <a:bodyPr anchorCtr="0" anchor="t" bIns="121900" lIns="121900" spcFirstLastPara="1" rIns="121900" wrap="square" tIns="121900">
            <a:normAutofit/>
          </a:bodyPr>
          <a:lstStyle/>
          <a:p>
            <a:pPr indent="0" lvl="0" marL="0" rtl="0" algn="l">
              <a:lnSpc>
                <a:spcPct val="115000"/>
              </a:lnSpc>
              <a:spcBef>
                <a:spcPts val="0"/>
              </a:spcBef>
              <a:spcAft>
                <a:spcPts val="1600"/>
              </a:spcAft>
              <a:buSzPts val="2400"/>
              <a:buNone/>
            </a:pPr>
            <a:r>
              <a:t/>
            </a:r>
            <a:endParaRPr/>
          </a:p>
        </p:txBody>
      </p:sp>
      <p:pic>
        <p:nvPicPr>
          <p:cNvPr id="151" name="Google Shape;151;p7"/>
          <p:cNvPicPr preferRelativeResize="0"/>
          <p:nvPr/>
        </p:nvPicPr>
        <p:blipFill rotWithShape="1">
          <a:blip r:embed="rId3">
            <a:alphaModFix/>
          </a:blip>
          <a:srcRect b="4075" l="2451" r="1770" t="9560"/>
          <a:stretch/>
        </p:blipFill>
        <p:spPr>
          <a:xfrm>
            <a:off x="0" y="926275"/>
            <a:ext cx="12192000" cy="52856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8"/>
          <p:cNvSpPr txBox="1"/>
          <p:nvPr>
            <p:ph type="title"/>
          </p:nvPr>
        </p:nvSpPr>
        <p:spPr>
          <a:xfrm>
            <a:off x="168700" y="-8"/>
            <a:ext cx="11360700" cy="810300"/>
          </a:xfrm>
          <a:prstGeom prst="rect">
            <a:avLst/>
          </a:prstGeom>
          <a:noFill/>
          <a:ln>
            <a:noFill/>
          </a:ln>
        </p:spPr>
        <p:txBody>
          <a:bodyPr anchorCtr="0" anchor="t" bIns="121900" lIns="121900" spcFirstLastPara="1" rIns="121900" wrap="square" tIns="121900">
            <a:normAutofit/>
          </a:bodyPr>
          <a:lstStyle/>
          <a:p>
            <a:pPr indent="0" lvl="0" marL="0" rtl="0" algn="ctr">
              <a:lnSpc>
                <a:spcPct val="100000"/>
              </a:lnSpc>
              <a:spcBef>
                <a:spcPts val="0"/>
              </a:spcBef>
              <a:spcAft>
                <a:spcPts val="0"/>
              </a:spcAft>
              <a:buSzPts val="4000"/>
              <a:buNone/>
            </a:pPr>
            <a:r>
              <a:rPr b="1" i="1" lang="ms" sz="3300"/>
              <a:t>Training </a:t>
            </a:r>
            <a:r>
              <a:rPr b="1" i="1" lang="ms" sz="3300"/>
              <a:t>Flow Chart</a:t>
            </a:r>
            <a:r>
              <a:rPr b="1" i="1" lang="ms" sz="3300"/>
              <a:t> MobileNet SSD </a:t>
            </a:r>
            <a:endParaRPr b="1" i="1" sz="3300"/>
          </a:p>
        </p:txBody>
      </p:sp>
      <p:pic>
        <p:nvPicPr>
          <p:cNvPr id="157" name="Google Shape;157;p8"/>
          <p:cNvPicPr preferRelativeResize="0"/>
          <p:nvPr/>
        </p:nvPicPr>
        <p:blipFill rotWithShape="1">
          <a:blip r:embed="rId3">
            <a:alphaModFix/>
          </a:blip>
          <a:srcRect b="6191" l="18197" r="4167" t="8636"/>
          <a:stretch/>
        </p:blipFill>
        <p:spPr>
          <a:xfrm>
            <a:off x="0" y="810300"/>
            <a:ext cx="12192000" cy="60477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9"/>
          <p:cNvSpPr txBox="1"/>
          <p:nvPr>
            <p:ph type="title"/>
          </p:nvPr>
        </p:nvSpPr>
        <p:spPr>
          <a:xfrm>
            <a:off x="415650" y="-8"/>
            <a:ext cx="11360700" cy="810300"/>
          </a:xfrm>
          <a:prstGeom prst="rect">
            <a:avLst/>
          </a:prstGeom>
          <a:noFill/>
          <a:ln>
            <a:noFill/>
          </a:ln>
        </p:spPr>
        <p:txBody>
          <a:bodyPr anchorCtr="0" anchor="t" bIns="121900" lIns="121900" spcFirstLastPara="1" rIns="121900" wrap="square" tIns="121900">
            <a:normAutofit/>
          </a:bodyPr>
          <a:lstStyle/>
          <a:p>
            <a:pPr indent="0" lvl="0" marL="0" rtl="0" algn="ctr">
              <a:lnSpc>
                <a:spcPct val="100000"/>
              </a:lnSpc>
              <a:spcBef>
                <a:spcPts val="0"/>
              </a:spcBef>
              <a:spcAft>
                <a:spcPts val="0"/>
              </a:spcAft>
              <a:buSzPts val="4000"/>
              <a:buNone/>
            </a:pPr>
            <a:r>
              <a:rPr b="1" i="1" lang="ms" sz="3300"/>
              <a:t>Testing Flow Chart MobileNet SSD</a:t>
            </a:r>
            <a:endParaRPr b="1" i="1" sz="3300"/>
          </a:p>
        </p:txBody>
      </p:sp>
      <p:pic>
        <p:nvPicPr>
          <p:cNvPr id="163" name="Google Shape;163;p9"/>
          <p:cNvPicPr preferRelativeResize="0"/>
          <p:nvPr/>
        </p:nvPicPr>
        <p:blipFill rotWithShape="1">
          <a:blip r:embed="rId3">
            <a:alphaModFix/>
          </a:blip>
          <a:srcRect b="64596" l="0" r="14683" t="0"/>
          <a:stretch/>
        </p:blipFill>
        <p:spPr>
          <a:xfrm>
            <a:off x="152400" y="962697"/>
            <a:ext cx="11961475" cy="55474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11"/>
          <p:cNvSpPr txBox="1"/>
          <p:nvPr>
            <p:ph type="title"/>
          </p:nvPr>
        </p:nvSpPr>
        <p:spPr>
          <a:xfrm>
            <a:off x="415600" y="546667"/>
            <a:ext cx="11360700" cy="810300"/>
          </a:xfrm>
          <a:prstGeom prst="rect">
            <a:avLst/>
          </a:prstGeom>
          <a:noFill/>
          <a:ln>
            <a:noFill/>
          </a:ln>
        </p:spPr>
        <p:txBody>
          <a:bodyPr anchorCtr="0" anchor="t" bIns="121900" lIns="121900" spcFirstLastPara="1" rIns="121900" wrap="square" tIns="121900">
            <a:normAutofit fontScale="90000"/>
          </a:bodyPr>
          <a:lstStyle/>
          <a:p>
            <a:pPr indent="0" lvl="0" marL="0" rtl="0" algn="ctr">
              <a:lnSpc>
                <a:spcPct val="100000"/>
              </a:lnSpc>
              <a:spcBef>
                <a:spcPts val="0"/>
              </a:spcBef>
              <a:spcAft>
                <a:spcPts val="0"/>
              </a:spcAft>
              <a:buSzPct val="111111"/>
              <a:buNone/>
            </a:pPr>
            <a:r>
              <a:rPr b="1" i="1" lang="ms">
                <a:solidFill>
                  <a:schemeClr val="accent1"/>
                </a:solidFill>
              </a:rPr>
              <a:t>Components Required</a:t>
            </a:r>
            <a:endParaRPr b="1" i="1">
              <a:solidFill>
                <a:schemeClr val="accent1"/>
              </a:solidFill>
            </a:endParaRPr>
          </a:p>
        </p:txBody>
      </p:sp>
      <p:pic>
        <p:nvPicPr>
          <p:cNvPr id="169" name="Google Shape;169;p11"/>
          <p:cNvPicPr preferRelativeResize="0"/>
          <p:nvPr/>
        </p:nvPicPr>
        <p:blipFill rotWithShape="1">
          <a:blip r:embed="rId3">
            <a:alphaModFix/>
          </a:blip>
          <a:srcRect b="0" l="0" r="0" t="0"/>
          <a:stretch/>
        </p:blipFill>
        <p:spPr>
          <a:xfrm>
            <a:off x="3890150" y="1452775"/>
            <a:ext cx="4856799" cy="2714093"/>
          </a:xfrm>
          <a:prstGeom prst="rect">
            <a:avLst/>
          </a:prstGeom>
          <a:noFill/>
          <a:ln>
            <a:noFill/>
          </a:ln>
        </p:spPr>
      </p:pic>
      <p:sp>
        <p:nvSpPr>
          <p:cNvPr id="170" name="Google Shape;170;p11"/>
          <p:cNvSpPr txBox="1"/>
          <p:nvPr>
            <p:ph idx="1" type="body"/>
          </p:nvPr>
        </p:nvSpPr>
        <p:spPr>
          <a:xfrm>
            <a:off x="415600" y="2186075"/>
            <a:ext cx="3969300" cy="3121800"/>
          </a:xfrm>
          <a:prstGeom prst="rect">
            <a:avLst/>
          </a:prstGeom>
          <a:noFill/>
          <a:ln>
            <a:noFill/>
          </a:ln>
        </p:spPr>
        <p:txBody>
          <a:bodyPr anchorCtr="0" anchor="t" bIns="121900" lIns="121900" spcFirstLastPara="1" rIns="121900" wrap="square" tIns="121900">
            <a:normAutofit fontScale="47500" lnSpcReduction="10000"/>
          </a:bodyPr>
          <a:lstStyle/>
          <a:p>
            <a:pPr indent="-403956" lvl="0" marL="457200" rtl="0" algn="l">
              <a:lnSpc>
                <a:spcPct val="115000"/>
              </a:lnSpc>
              <a:spcBef>
                <a:spcPts val="0"/>
              </a:spcBef>
              <a:spcAft>
                <a:spcPts val="0"/>
              </a:spcAft>
              <a:buClr>
                <a:srgbClr val="000000"/>
              </a:buClr>
              <a:buSzPct val="100000"/>
              <a:buFont typeface="Times New Roman"/>
              <a:buAutoNum type="arabicPeriod"/>
            </a:pPr>
            <a:r>
              <a:rPr b="1" lang="ms" sz="5813">
                <a:solidFill>
                  <a:srgbClr val="000000"/>
                </a:solidFill>
                <a:latin typeface="Times New Roman"/>
                <a:ea typeface="Times New Roman"/>
                <a:cs typeface="Times New Roman"/>
                <a:sym typeface="Times New Roman"/>
              </a:rPr>
              <a:t>Raspberry pi </a:t>
            </a:r>
            <a:endParaRPr b="1" sz="5813">
              <a:solidFill>
                <a:srgbClr val="000000"/>
              </a:solidFill>
              <a:latin typeface="Times New Roman"/>
              <a:ea typeface="Times New Roman"/>
              <a:cs typeface="Times New Roman"/>
              <a:sym typeface="Times New Roman"/>
            </a:endParaRPr>
          </a:p>
          <a:p>
            <a:pPr indent="-403956" lvl="0" marL="457200" rtl="0" algn="l">
              <a:lnSpc>
                <a:spcPct val="115000"/>
              </a:lnSpc>
              <a:spcBef>
                <a:spcPts val="0"/>
              </a:spcBef>
              <a:spcAft>
                <a:spcPts val="0"/>
              </a:spcAft>
              <a:buClr>
                <a:srgbClr val="000000"/>
              </a:buClr>
              <a:buSzPct val="100000"/>
              <a:buFont typeface="Times New Roman"/>
              <a:buAutoNum type="arabicPeriod"/>
            </a:pPr>
            <a:r>
              <a:rPr b="1" lang="ms" sz="5813">
                <a:solidFill>
                  <a:srgbClr val="000000"/>
                </a:solidFill>
                <a:latin typeface="Times New Roman"/>
                <a:ea typeface="Times New Roman"/>
                <a:cs typeface="Times New Roman"/>
                <a:sym typeface="Times New Roman"/>
              </a:rPr>
              <a:t>R pi Camera</a:t>
            </a:r>
            <a:endParaRPr b="1" sz="5813">
              <a:solidFill>
                <a:srgbClr val="000000"/>
              </a:solidFill>
              <a:latin typeface="Times New Roman"/>
              <a:ea typeface="Times New Roman"/>
              <a:cs typeface="Times New Roman"/>
              <a:sym typeface="Times New Roman"/>
            </a:endParaRPr>
          </a:p>
          <a:p>
            <a:pPr indent="-403956" lvl="0" marL="457200" rtl="0" algn="l">
              <a:lnSpc>
                <a:spcPct val="115000"/>
              </a:lnSpc>
              <a:spcBef>
                <a:spcPts val="0"/>
              </a:spcBef>
              <a:spcAft>
                <a:spcPts val="0"/>
              </a:spcAft>
              <a:buClr>
                <a:srgbClr val="000000"/>
              </a:buClr>
              <a:buSzPct val="100000"/>
              <a:buFont typeface="Times New Roman"/>
              <a:buAutoNum type="arabicPeriod"/>
            </a:pPr>
            <a:r>
              <a:rPr b="1" lang="ms" sz="5813">
                <a:solidFill>
                  <a:srgbClr val="000000"/>
                </a:solidFill>
                <a:latin typeface="Times New Roman"/>
                <a:ea typeface="Times New Roman"/>
                <a:cs typeface="Times New Roman"/>
                <a:sym typeface="Times New Roman"/>
              </a:rPr>
              <a:t>Ultrasonic Sensor</a:t>
            </a:r>
            <a:endParaRPr b="1" sz="5813">
              <a:solidFill>
                <a:srgbClr val="000000"/>
              </a:solidFill>
              <a:latin typeface="Times New Roman"/>
              <a:ea typeface="Times New Roman"/>
              <a:cs typeface="Times New Roman"/>
              <a:sym typeface="Times New Roman"/>
            </a:endParaRPr>
          </a:p>
          <a:p>
            <a:pPr indent="-403956" lvl="0" marL="457200" rtl="0" algn="l">
              <a:lnSpc>
                <a:spcPct val="115000"/>
              </a:lnSpc>
              <a:spcBef>
                <a:spcPts val="0"/>
              </a:spcBef>
              <a:spcAft>
                <a:spcPts val="0"/>
              </a:spcAft>
              <a:buClr>
                <a:srgbClr val="000000"/>
              </a:buClr>
              <a:buSzPct val="100000"/>
              <a:buFont typeface="Times New Roman"/>
              <a:buAutoNum type="arabicPeriod"/>
            </a:pPr>
            <a:r>
              <a:rPr b="1" lang="ms" sz="5813">
                <a:solidFill>
                  <a:srgbClr val="000000"/>
                </a:solidFill>
                <a:latin typeface="Times New Roman"/>
                <a:ea typeface="Times New Roman"/>
                <a:cs typeface="Times New Roman"/>
                <a:sym typeface="Times New Roman"/>
              </a:rPr>
              <a:t>Earphones</a:t>
            </a:r>
            <a:endParaRPr b="1" sz="5813">
              <a:solidFill>
                <a:srgbClr val="000000"/>
              </a:solidFill>
              <a:latin typeface="Times New Roman"/>
              <a:ea typeface="Times New Roman"/>
              <a:cs typeface="Times New Roman"/>
              <a:sym typeface="Times New Roman"/>
            </a:endParaRPr>
          </a:p>
          <a:p>
            <a:pPr indent="0" lvl="0" marL="0" rtl="0" algn="l">
              <a:lnSpc>
                <a:spcPct val="50000"/>
              </a:lnSpc>
              <a:spcBef>
                <a:spcPts val="1600"/>
              </a:spcBef>
              <a:spcAft>
                <a:spcPts val="0"/>
              </a:spcAft>
              <a:buSzPct val="210526"/>
              <a:buNone/>
            </a:pPr>
            <a:r>
              <a:t/>
            </a:r>
            <a:endParaRPr>
              <a:latin typeface="Times New Roman"/>
              <a:ea typeface="Times New Roman"/>
              <a:cs typeface="Times New Roman"/>
              <a:sym typeface="Times New Roman"/>
            </a:endParaRPr>
          </a:p>
          <a:p>
            <a:pPr indent="0" lvl="0" marL="0" rtl="0" algn="l">
              <a:lnSpc>
                <a:spcPct val="115000"/>
              </a:lnSpc>
              <a:spcBef>
                <a:spcPts val="1600"/>
              </a:spcBef>
              <a:spcAft>
                <a:spcPts val="0"/>
              </a:spcAft>
              <a:buSzPct val="210526"/>
              <a:buNone/>
            </a:pPr>
            <a:r>
              <a:t/>
            </a:r>
            <a:endParaRPr/>
          </a:p>
          <a:p>
            <a:pPr indent="0" lvl="0" marL="0" rtl="0" algn="l">
              <a:lnSpc>
                <a:spcPct val="115000"/>
              </a:lnSpc>
              <a:spcBef>
                <a:spcPts val="1600"/>
              </a:spcBef>
              <a:spcAft>
                <a:spcPts val="1600"/>
              </a:spcAft>
              <a:buSzPct val="210526"/>
              <a:buNone/>
            </a:pPr>
            <a:r>
              <a:t/>
            </a:r>
            <a:endParaRPr/>
          </a:p>
        </p:txBody>
      </p:sp>
      <p:pic>
        <p:nvPicPr>
          <p:cNvPr id="171" name="Google Shape;171;p11"/>
          <p:cNvPicPr preferRelativeResize="0"/>
          <p:nvPr/>
        </p:nvPicPr>
        <p:blipFill rotWithShape="1">
          <a:blip r:embed="rId4">
            <a:alphaModFix/>
          </a:blip>
          <a:srcRect b="0" l="0" r="0" t="0"/>
          <a:stretch/>
        </p:blipFill>
        <p:spPr>
          <a:xfrm>
            <a:off x="8580350" y="3440775"/>
            <a:ext cx="2621600" cy="1656150"/>
          </a:xfrm>
          <a:prstGeom prst="rect">
            <a:avLst/>
          </a:prstGeom>
          <a:noFill/>
          <a:ln>
            <a:noFill/>
          </a:ln>
        </p:spPr>
      </p:pic>
      <p:pic>
        <p:nvPicPr>
          <p:cNvPr id="172" name="Google Shape;172;p11"/>
          <p:cNvPicPr preferRelativeResize="0"/>
          <p:nvPr/>
        </p:nvPicPr>
        <p:blipFill rotWithShape="1">
          <a:blip r:embed="rId5">
            <a:alphaModFix/>
          </a:blip>
          <a:srcRect b="0" l="0" r="0" t="0"/>
          <a:stretch/>
        </p:blipFill>
        <p:spPr>
          <a:xfrm>
            <a:off x="9014050" y="880875"/>
            <a:ext cx="2559900" cy="2559900"/>
          </a:xfrm>
          <a:prstGeom prst="rect">
            <a:avLst/>
          </a:prstGeom>
          <a:noFill/>
          <a:ln>
            <a:noFill/>
          </a:ln>
        </p:spPr>
      </p:pic>
      <p:pic>
        <p:nvPicPr>
          <p:cNvPr id="173" name="Google Shape;173;p11"/>
          <p:cNvPicPr preferRelativeResize="0"/>
          <p:nvPr/>
        </p:nvPicPr>
        <p:blipFill rotWithShape="1">
          <a:blip r:embed="rId6">
            <a:alphaModFix/>
          </a:blip>
          <a:srcRect b="0" l="0" r="0" t="0"/>
          <a:stretch/>
        </p:blipFill>
        <p:spPr>
          <a:xfrm>
            <a:off x="4247675" y="4166868"/>
            <a:ext cx="2386331" cy="238633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5"/>
          <p:cNvSpPr txBox="1"/>
          <p:nvPr>
            <p:ph type="title"/>
          </p:nvPr>
        </p:nvSpPr>
        <p:spPr>
          <a:xfrm>
            <a:off x="415600" y="427842"/>
            <a:ext cx="11360700" cy="810300"/>
          </a:xfrm>
          <a:prstGeom prst="rect">
            <a:avLst/>
          </a:prstGeom>
          <a:noFill/>
          <a:ln>
            <a:noFill/>
          </a:ln>
        </p:spPr>
        <p:txBody>
          <a:bodyPr anchorCtr="0" anchor="t" bIns="121900" lIns="121900" spcFirstLastPara="1" rIns="121900" wrap="square" tIns="121900">
            <a:normAutofit fontScale="90000"/>
          </a:bodyPr>
          <a:lstStyle/>
          <a:p>
            <a:pPr indent="0" lvl="0" marL="0" rtl="0" algn="ctr">
              <a:lnSpc>
                <a:spcPct val="100000"/>
              </a:lnSpc>
              <a:spcBef>
                <a:spcPts val="0"/>
              </a:spcBef>
              <a:spcAft>
                <a:spcPts val="0"/>
              </a:spcAft>
              <a:buSzPct val="111111"/>
              <a:buNone/>
            </a:pPr>
            <a:r>
              <a:rPr b="1" i="1" lang="ms"/>
              <a:t>Hardware</a:t>
            </a:r>
            <a:r>
              <a:rPr b="1" i="1" lang="ms"/>
              <a:t> Design</a:t>
            </a:r>
            <a:endParaRPr b="1" i="1"/>
          </a:p>
        </p:txBody>
      </p:sp>
      <p:pic>
        <p:nvPicPr>
          <p:cNvPr id="179" name="Google Shape;179;p5"/>
          <p:cNvPicPr preferRelativeResize="0"/>
          <p:nvPr/>
        </p:nvPicPr>
        <p:blipFill rotWithShape="1">
          <a:blip r:embed="rId3">
            <a:alphaModFix/>
          </a:blip>
          <a:srcRect b="0" l="0" r="0" t="0"/>
          <a:stretch/>
        </p:blipFill>
        <p:spPr>
          <a:xfrm>
            <a:off x="319500" y="1238150"/>
            <a:ext cx="11360701" cy="50793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g1754d0d5320_0_39"/>
          <p:cNvSpPr txBox="1"/>
          <p:nvPr>
            <p:ph type="title"/>
          </p:nvPr>
        </p:nvSpPr>
        <p:spPr>
          <a:xfrm>
            <a:off x="415600" y="99152"/>
            <a:ext cx="11360700" cy="611400"/>
          </a:xfrm>
          <a:prstGeom prst="rect">
            <a:avLst/>
          </a:prstGeom>
        </p:spPr>
        <p:txBody>
          <a:bodyPr anchorCtr="0" anchor="t" bIns="121900" lIns="121900" spcFirstLastPara="1" rIns="121900" wrap="square" tIns="121900">
            <a:normAutofit fontScale="90000"/>
          </a:bodyPr>
          <a:lstStyle/>
          <a:p>
            <a:pPr indent="0" lvl="0" marL="0" rtl="0" algn="ctr">
              <a:spcBef>
                <a:spcPts val="0"/>
              </a:spcBef>
              <a:spcAft>
                <a:spcPts val="0"/>
              </a:spcAft>
              <a:buSzPct val="29999"/>
              <a:buNone/>
            </a:pPr>
            <a:r>
              <a:rPr b="1" i="1" lang="ms" sz="3300"/>
              <a:t>OBJECT DETECTION</a:t>
            </a:r>
            <a:endParaRPr b="1" i="1" sz="3300"/>
          </a:p>
        </p:txBody>
      </p:sp>
      <p:pic>
        <p:nvPicPr>
          <p:cNvPr id="185" name="Google Shape;185;g1754d0d5320_0_39" title="InShot_20221026_154132968.mp4">
            <a:hlinkClick r:id="rId3"/>
          </p:cNvPr>
          <p:cNvPicPr preferRelativeResize="0"/>
          <p:nvPr/>
        </p:nvPicPr>
        <p:blipFill>
          <a:blip r:embed="rId4">
            <a:alphaModFix/>
          </a:blip>
          <a:stretch>
            <a:fillRect/>
          </a:stretch>
        </p:blipFill>
        <p:spPr>
          <a:xfrm>
            <a:off x="545325" y="710550"/>
            <a:ext cx="11138075" cy="56186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85"/>
                                        </p:tgtEl>
                                        <p:attrNameLst>
                                          <p:attrName>style.visibility</p:attrName>
                                        </p:attrNameLst>
                                      </p:cBhvr>
                                      <p:to>
                                        <p:strVal val="visible"/>
                                      </p:to>
                                    </p:set>
                                    <p:animEffect filter="fade" transition="in">
                                      <p:cBhvr>
                                        <p:cTn dur="1000"/>
                                        <p:tgtEl>
                                          <p:spTgt spid="18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g1754d0d5320_0_44"/>
          <p:cNvSpPr txBox="1"/>
          <p:nvPr>
            <p:ph type="title"/>
          </p:nvPr>
        </p:nvSpPr>
        <p:spPr>
          <a:xfrm>
            <a:off x="415600" y="546667"/>
            <a:ext cx="11360700" cy="810300"/>
          </a:xfrm>
          <a:prstGeom prst="rect">
            <a:avLst/>
          </a:prstGeom>
        </p:spPr>
        <p:txBody>
          <a:bodyPr anchorCtr="0" anchor="t" bIns="121900" lIns="121900" spcFirstLastPara="1" rIns="121900" wrap="square" tIns="121900">
            <a:normAutofit/>
          </a:bodyPr>
          <a:lstStyle/>
          <a:p>
            <a:pPr indent="0" lvl="0" marL="0" rtl="0" algn="ctr">
              <a:spcBef>
                <a:spcPts val="0"/>
              </a:spcBef>
              <a:spcAft>
                <a:spcPts val="0"/>
              </a:spcAft>
              <a:buSzPts val="990"/>
              <a:buNone/>
            </a:pPr>
            <a:r>
              <a:rPr b="1" i="1" lang="ms" sz="3300"/>
              <a:t>FACE RECOGNITION</a:t>
            </a:r>
            <a:endParaRPr b="1" i="1" sz="3300"/>
          </a:p>
        </p:txBody>
      </p:sp>
      <p:pic>
        <p:nvPicPr>
          <p:cNvPr id="191" name="Google Shape;191;g1754d0d5320_0_44" title="B612_20221105_093340_995.mp4">
            <a:hlinkClick r:id="rId3"/>
          </p:cNvPr>
          <p:cNvPicPr preferRelativeResize="0"/>
          <p:nvPr/>
        </p:nvPicPr>
        <p:blipFill>
          <a:blip r:embed="rId4">
            <a:alphaModFix/>
          </a:blip>
          <a:stretch>
            <a:fillRect/>
          </a:stretch>
        </p:blipFill>
        <p:spPr>
          <a:xfrm>
            <a:off x="415650" y="1211900"/>
            <a:ext cx="11360700" cy="52660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1"/>
                                        </p:tgtEl>
                                        <p:attrNameLst>
                                          <p:attrName>style.visibility</p:attrName>
                                        </p:attrNameLst>
                                      </p:cBhvr>
                                      <p:to>
                                        <p:strVal val="visible"/>
                                      </p:to>
                                    </p:set>
                                    <p:animEffect filter="fade" transition="in">
                                      <p:cBhvr>
                                        <p:cTn dur="1000"/>
                                        <p:tgtEl>
                                          <p:spTgt spid="19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10"/>
          <p:cNvSpPr txBox="1"/>
          <p:nvPr>
            <p:ph type="title"/>
          </p:nvPr>
        </p:nvSpPr>
        <p:spPr>
          <a:xfrm>
            <a:off x="415600" y="546667"/>
            <a:ext cx="11360700" cy="810300"/>
          </a:xfrm>
          <a:prstGeom prst="rect">
            <a:avLst/>
          </a:prstGeom>
          <a:noFill/>
          <a:ln>
            <a:noFill/>
          </a:ln>
        </p:spPr>
        <p:txBody>
          <a:bodyPr anchorCtr="0" anchor="t" bIns="121900" lIns="121900" spcFirstLastPara="1" rIns="121900" wrap="square" tIns="121900">
            <a:normAutofit fontScale="90000"/>
          </a:bodyPr>
          <a:lstStyle/>
          <a:p>
            <a:pPr indent="0" lvl="0" marL="0" rtl="0" algn="ctr">
              <a:lnSpc>
                <a:spcPct val="100000"/>
              </a:lnSpc>
              <a:spcBef>
                <a:spcPts val="0"/>
              </a:spcBef>
              <a:spcAft>
                <a:spcPts val="0"/>
              </a:spcAft>
              <a:buSzPct val="111111"/>
              <a:buNone/>
            </a:pPr>
            <a:r>
              <a:rPr b="1" i="1" lang="ms"/>
              <a:t>Market Survey</a:t>
            </a:r>
            <a:endParaRPr b="1" i="1"/>
          </a:p>
        </p:txBody>
      </p:sp>
      <p:sp>
        <p:nvSpPr>
          <p:cNvPr id="197" name="Google Shape;197;p10"/>
          <p:cNvSpPr txBox="1"/>
          <p:nvPr>
            <p:ph idx="1" type="body"/>
          </p:nvPr>
        </p:nvSpPr>
        <p:spPr>
          <a:xfrm>
            <a:off x="415525" y="1590250"/>
            <a:ext cx="8817900" cy="4501800"/>
          </a:xfrm>
          <a:prstGeom prst="rect">
            <a:avLst/>
          </a:prstGeom>
          <a:noFill/>
          <a:ln>
            <a:noFill/>
          </a:ln>
        </p:spPr>
        <p:txBody>
          <a:bodyPr anchorCtr="0" anchor="t" bIns="121900" lIns="121900" spcFirstLastPara="1" rIns="121900" wrap="square" tIns="121900">
            <a:normAutofit fontScale="77500" lnSpcReduction="20000"/>
          </a:bodyPr>
          <a:lstStyle/>
          <a:p>
            <a:pPr indent="0" lvl="0" marL="0" rtl="0" algn="l">
              <a:lnSpc>
                <a:spcPct val="90000"/>
              </a:lnSpc>
              <a:spcBef>
                <a:spcPts val="0"/>
              </a:spcBef>
              <a:spcAft>
                <a:spcPts val="0"/>
              </a:spcAft>
              <a:buSzPct val="85714"/>
              <a:buNone/>
            </a:pPr>
            <a:r>
              <a:rPr b="1" lang="ms" sz="2800">
                <a:solidFill>
                  <a:srgbClr val="000000"/>
                </a:solidFill>
              </a:rPr>
              <a:t>Eyesynth-Smart glasses </a:t>
            </a:r>
            <a:r>
              <a:rPr lang="ms" sz="2800">
                <a:solidFill>
                  <a:srgbClr val="000000"/>
                </a:solidFill>
              </a:rPr>
              <a:t>for the Blind </a:t>
            </a:r>
            <a:endParaRPr sz="2800">
              <a:solidFill>
                <a:srgbClr val="000000"/>
              </a:solidFill>
            </a:endParaRPr>
          </a:p>
          <a:p>
            <a:pPr indent="0" lvl="0" marL="0" rtl="0" algn="l">
              <a:lnSpc>
                <a:spcPct val="90000"/>
              </a:lnSpc>
              <a:spcBef>
                <a:spcPts val="0"/>
              </a:spcBef>
              <a:spcAft>
                <a:spcPts val="0"/>
              </a:spcAft>
              <a:buSzPct val="85714"/>
              <a:buNone/>
            </a:pPr>
            <a:r>
              <a:rPr lang="ms" sz="2800">
                <a:solidFill>
                  <a:srgbClr val="000000"/>
                </a:solidFill>
              </a:rPr>
              <a:t> </a:t>
            </a:r>
            <a:endParaRPr sz="2800">
              <a:solidFill>
                <a:srgbClr val="000000"/>
              </a:solidFill>
            </a:endParaRPr>
          </a:p>
          <a:p>
            <a:pPr indent="0" lvl="0" marL="0" rtl="0" algn="l">
              <a:lnSpc>
                <a:spcPct val="90000"/>
              </a:lnSpc>
              <a:spcBef>
                <a:spcPts val="0"/>
              </a:spcBef>
              <a:spcAft>
                <a:spcPts val="0"/>
              </a:spcAft>
              <a:buSzPct val="85714"/>
              <a:buNone/>
            </a:pPr>
            <a:r>
              <a:rPr lang="ms" sz="2800">
                <a:solidFill>
                  <a:srgbClr val="000000"/>
                </a:solidFill>
              </a:rPr>
              <a:t>by (Marcelo Alegre (Spanish Company))</a:t>
            </a:r>
            <a:endParaRPr sz="2800">
              <a:solidFill>
                <a:srgbClr val="000000"/>
              </a:solidFill>
            </a:endParaRPr>
          </a:p>
          <a:p>
            <a:pPr indent="0" lvl="0" marL="0" rtl="0" algn="l">
              <a:lnSpc>
                <a:spcPct val="90000"/>
              </a:lnSpc>
              <a:spcBef>
                <a:spcPts val="0"/>
              </a:spcBef>
              <a:spcAft>
                <a:spcPts val="0"/>
              </a:spcAft>
              <a:buSzPct val="85714"/>
              <a:buNone/>
            </a:pPr>
            <a:r>
              <a:t/>
            </a:r>
            <a:endParaRPr sz="2800">
              <a:solidFill>
                <a:srgbClr val="000000"/>
              </a:solidFill>
            </a:endParaRPr>
          </a:p>
          <a:p>
            <a:pPr indent="0" lvl="0" marL="0" rtl="0" algn="l">
              <a:lnSpc>
                <a:spcPct val="90000"/>
              </a:lnSpc>
              <a:spcBef>
                <a:spcPts val="0"/>
              </a:spcBef>
              <a:spcAft>
                <a:spcPts val="0"/>
              </a:spcAft>
              <a:buSzPct val="85714"/>
              <a:buNone/>
            </a:pPr>
            <a:r>
              <a:rPr lang="ms" sz="2800">
                <a:solidFill>
                  <a:srgbClr val="000000"/>
                </a:solidFill>
              </a:rPr>
              <a:t>1.It allows blind people to ‘feel the space’. </a:t>
            </a:r>
            <a:endParaRPr sz="2800">
              <a:solidFill>
                <a:srgbClr val="000000"/>
              </a:solidFill>
            </a:endParaRPr>
          </a:p>
          <a:p>
            <a:pPr indent="0" lvl="0" marL="0" rtl="0" algn="l">
              <a:lnSpc>
                <a:spcPct val="90000"/>
              </a:lnSpc>
              <a:spcBef>
                <a:spcPts val="0"/>
              </a:spcBef>
              <a:spcAft>
                <a:spcPts val="0"/>
              </a:spcAft>
              <a:buSzPct val="85714"/>
              <a:buNone/>
            </a:pPr>
            <a:r>
              <a:rPr lang="ms" sz="2800">
                <a:solidFill>
                  <a:srgbClr val="000000"/>
                </a:solidFill>
              </a:rPr>
              <a:t>2.It is not verbal. </a:t>
            </a:r>
            <a:endParaRPr sz="2800">
              <a:solidFill>
                <a:srgbClr val="000000"/>
              </a:solidFill>
            </a:endParaRPr>
          </a:p>
          <a:p>
            <a:pPr indent="0" lvl="0" marL="0" rtl="0" algn="l">
              <a:lnSpc>
                <a:spcPct val="90000"/>
              </a:lnSpc>
              <a:spcBef>
                <a:spcPts val="0"/>
              </a:spcBef>
              <a:spcAft>
                <a:spcPts val="0"/>
              </a:spcAft>
              <a:buSzPct val="85714"/>
              <a:buNone/>
            </a:pPr>
            <a:r>
              <a:rPr lang="ms" sz="2800">
                <a:solidFill>
                  <a:srgbClr val="000000"/>
                </a:solidFill>
              </a:rPr>
              <a:t>3.Costly. (€ 499 =र40,800)</a:t>
            </a:r>
            <a:endParaRPr sz="2800">
              <a:solidFill>
                <a:srgbClr val="000000"/>
              </a:solidFill>
            </a:endParaRPr>
          </a:p>
          <a:p>
            <a:pPr indent="0" lvl="0" marL="0" rtl="0" algn="l">
              <a:lnSpc>
                <a:spcPct val="90000"/>
              </a:lnSpc>
              <a:spcBef>
                <a:spcPts val="0"/>
              </a:spcBef>
              <a:spcAft>
                <a:spcPts val="0"/>
              </a:spcAft>
              <a:buSzPct val="85714"/>
              <a:buNone/>
            </a:pPr>
            <a:r>
              <a:rPr lang="ms" sz="2800">
                <a:solidFill>
                  <a:srgbClr val="000000"/>
                </a:solidFill>
              </a:rPr>
              <a:t>4.Recognize object</a:t>
            </a:r>
            <a:endParaRPr sz="2800">
              <a:solidFill>
                <a:srgbClr val="000000"/>
              </a:solidFill>
            </a:endParaRPr>
          </a:p>
          <a:p>
            <a:pPr indent="0" lvl="0" marL="0" rtl="0" algn="l">
              <a:lnSpc>
                <a:spcPct val="90000"/>
              </a:lnSpc>
              <a:spcBef>
                <a:spcPts val="0"/>
              </a:spcBef>
              <a:spcAft>
                <a:spcPts val="0"/>
              </a:spcAft>
              <a:buSzPct val="85714"/>
              <a:buNone/>
            </a:pPr>
            <a:r>
              <a:t/>
            </a:r>
            <a:endParaRPr sz="2800">
              <a:solidFill>
                <a:srgbClr val="000000"/>
              </a:solidFill>
            </a:endParaRPr>
          </a:p>
          <a:p>
            <a:pPr indent="0" lvl="0" marL="0" rtl="0" algn="l">
              <a:lnSpc>
                <a:spcPct val="90000"/>
              </a:lnSpc>
              <a:spcBef>
                <a:spcPts val="0"/>
              </a:spcBef>
              <a:spcAft>
                <a:spcPts val="0"/>
              </a:spcAft>
              <a:buSzPct val="85714"/>
              <a:buNone/>
            </a:pPr>
            <a:r>
              <a:rPr b="1" lang="ms" sz="2800">
                <a:solidFill>
                  <a:srgbClr val="000000"/>
                </a:solidFill>
              </a:rPr>
              <a:t>Oton Glass </a:t>
            </a:r>
            <a:r>
              <a:rPr lang="ms" sz="2800">
                <a:solidFill>
                  <a:srgbClr val="000000"/>
                </a:solidFill>
              </a:rPr>
              <a:t>Japanese company (Keisuke Shimakage)</a:t>
            </a:r>
            <a:endParaRPr sz="2800">
              <a:solidFill>
                <a:srgbClr val="000000"/>
              </a:solidFill>
            </a:endParaRPr>
          </a:p>
          <a:p>
            <a:pPr indent="0" lvl="0" marL="0" rtl="0" algn="l">
              <a:lnSpc>
                <a:spcPct val="90000"/>
              </a:lnSpc>
              <a:spcBef>
                <a:spcPts val="0"/>
              </a:spcBef>
              <a:spcAft>
                <a:spcPts val="0"/>
              </a:spcAft>
              <a:buSzPct val="85714"/>
              <a:buNone/>
            </a:pPr>
            <a:r>
              <a:t/>
            </a:r>
            <a:endParaRPr sz="2800">
              <a:solidFill>
                <a:srgbClr val="000000"/>
              </a:solidFill>
            </a:endParaRPr>
          </a:p>
          <a:p>
            <a:pPr indent="0" lvl="0" marL="0" rtl="0" algn="l">
              <a:lnSpc>
                <a:spcPct val="90000"/>
              </a:lnSpc>
              <a:spcBef>
                <a:spcPts val="0"/>
              </a:spcBef>
              <a:spcAft>
                <a:spcPts val="0"/>
              </a:spcAft>
              <a:buSzPct val="85714"/>
              <a:buNone/>
            </a:pPr>
            <a:r>
              <a:rPr lang="ms" sz="2800">
                <a:solidFill>
                  <a:srgbClr val="000000"/>
                </a:solidFill>
              </a:rPr>
              <a:t>1.The smart glasses are designed to help </a:t>
            </a:r>
            <a:r>
              <a:rPr b="1" lang="ms" sz="2800">
                <a:solidFill>
                  <a:srgbClr val="000000"/>
                </a:solidFill>
              </a:rPr>
              <a:t>dyslexic </a:t>
            </a:r>
            <a:r>
              <a:rPr lang="ms" sz="2800">
                <a:solidFill>
                  <a:srgbClr val="000000"/>
                </a:solidFill>
              </a:rPr>
              <a:t>to read. </a:t>
            </a:r>
            <a:endParaRPr sz="2800">
              <a:solidFill>
                <a:srgbClr val="000000"/>
              </a:solidFill>
            </a:endParaRPr>
          </a:p>
          <a:p>
            <a:pPr indent="0" lvl="0" marL="0" rtl="0" algn="l">
              <a:lnSpc>
                <a:spcPct val="90000"/>
              </a:lnSpc>
              <a:spcBef>
                <a:spcPts val="0"/>
              </a:spcBef>
              <a:spcAft>
                <a:spcPts val="0"/>
              </a:spcAft>
              <a:buSzPct val="85714"/>
              <a:buNone/>
            </a:pPr>
            <a:r>
              <a:rPr lang="ms" sz="2800">
                <a:solidFill>
                  <a:srgbClr val="000000"/>
                </a:solidFill>
              </a:rPr>
              <a:t>2.It will convert text to audio </a:t>
            </a:r>
            <a:endParaRPr sz="2800">
              <a:solidFill>
                <a:srgbClr val="000000"/>
              </a:solidFill>
            </a:endParaRPr>
          </a:p>
          <a:p>
            <a:pPr indent="0" lvl="0" marL="0" rtl="0" algn="l">
              <a:lnSpc>
                <a:spcPct val="90000"/>
              </a:lnSpc>
              <a:spcBef>
                <a:spcPts val="0"/>
              </a:spcBef>
              <a:spcAft>
                <a:spcPts val="0"/>
              </a:spcAft>
              <a:buSzPct val="85714"/>
              <a:buNone/>
            </a:pPr>
            <a:r>
              <a:rPr lang="ms" sz="2800">
                <a:solidFill>
                  <a:srgbClr val="000000"/>
                </a:solidFill>
              </a:rPr>
              <a:t>3. Not much useful for blind.</a:t>
            </a:r>
            <a:endParaRPr sz="2800">
              <a:solidFill>
                <a:srgbClr val="000000"/>
              </a:solidFill>
            </a:endParaRPr>
          </a:p>
          <a:p>
            <a:pPr indent="0" lvl="0" marL="0" rtl="0" algn="l">
              <a:lnSpc>
                <a:spcPct val="90000"/>
              </a:lnSpc>
              <a:spcBef>
                <a:spcPts val="0"/>
              </a:spcBef>
              <a:spcAft>
                <a:spcPts val="0"/>
              </a:spcAft>
              <a:buSzPct val="96000"/>
              <a:buNone/>
            </a:pPr>
            <a:r>
              <a:t/>
            </a:r>
            <a:endParaRPr sz="2500">
              <a:solidFill>
                <a:srgbClr val="000000"/>
              </a:solidFill>
            </a:endParaRPr>
          </a:p>
          <a:p>
            <a:pPr indent="0" lvl="0" marL="0" rtl="0" algn="l">
              <a:lnSpc>
                <a:spcPct val="90000"/>
              </a:lnSpc>
              <a:spcBef>
                <a:spcPts val="0"/>
              </a:spcBef>
              <a:spcAft>
                <a:spcPts val="0"/>
              </a:spcAft>
              <a:buSzPct val="96000"/>
              <a:buNone/>
            </a:pPr>
            <a:r>
              <a:t/>
            </a:r>
            <a:endParaRPr sz="2500">
              <a:solidFill>
                <a:srgbClr val="000000"/>
              </a:solidFill>
            </a:endParaRPr>
          </a:p>
          <a:p>
            <a:pPr indent="0" lvl="0" marL="0" rtl="0" algn="l">
              <a:lnSpc>
                <a:spcPct val="90000"/>
              </a:lnSpc>
              <a:spcBef>
                <a:spcPts val="0"/>
              </a:spcBef>
              <a:spcAft>
                <a:spcPts val="0"/>
              </a:spcAft>
              <a:buSzPct val="96000"/>
              <a:buNone/>
            </a:pPr>
            <a:r>
              <a:t/>
            </a:r>
            <a:endParaRPr sz="2500">
              <a:solidFill>
                <a:srgbClr val="000000"/>
              </a:solidFill>
            </a:endParaRPr>
          </a:p>
          <a:p>
            <a:pPr indent="0" lvl="0" marL="0" rtl="0" algn="l">
              <a:lnSpc>
                <a:spcPct val="90000"/>
              </a:lnSpc>
              <a:spcBef>
                <a:spcPts val="0"/>
              </a:spcBef>
              <a:spcAft>
                <a:spcPts val="0"/>
              </a:spcAft>
              <a:buSzPct val="96000"/>
              <a:buNone/>
            </a:pPr>
            <a:r>
              <a:t/>
            </a:r>
            <a:endParaRPr sz="2500">
              <a:solidFill>
                <a:srgbClr val="000000"/>
              </a:solidFill>
            </a:endParaRPr>
          </a:p>
        </p:txBody>
      </p:sp>
      <p:pic>
        <p:nvPicPr>
          <p:cNvPr id="198" name="Google Shape;198;p10"/>
          <p:cNvPicPr preferRelativeResize="0"/>
          <p:nvPr/>
        </p:nvPicPr>
        <p:blipFill>
          <a:blip r:embed="rId3">
            <a:alphaModFix/>
          </a:blip>
          <a:stretch>
            <a:fillRect/>
          </a:stretch>
        </p:blipFill>
        <p:spPr>
          <a:xfrm>
            <a:off x="7022475" y="881175"/>
            <a:ext cx="5169525" cy="33332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12"/>
          <p:cNvSpPr txBox="1"/>
          <p:nvPr>
            <p:ph type="title"/>
          </p:nvPr>
        </p:nvSpPr>
        <p:spPr>
          <a:xfrm>
            <a:off x="415600" y="546667"/>
            <a:ext cx="11360700" cy="810300"/>
          </a:xfrm>
          <a:prstGeom prst="rect">
            <a:avLst/>
          </a:prstGeom>
          <a:noFill/>
          <a:ln>
            <a:noFill/>
          </a:ln>
        </p:spPr>
        <p:txBody>
          <a:bodyPr anchorCtr="0" anchor="t" bIns="121900" lIns="121900" spcFirstLastPara="1" rIns="121900" wrap="square" tIns="121900">
            <a:normAutofit fontScale="90000"/>
          </a:bodyPr>
          <a:lstStyle/>
          <a:p>
            <a:pPr indent="0" lvl="0" marL="0" rtl="0" algn="ctr">
              <a:lnSpc>
                <a:spcPct val="100000"/>
              </a:lnSpc>
              <a:spcBef>
                <a:spcPts val="0"/>
              </a:spcBef>
              <a:spcAft>
                <a:spcPts val="0"/>
              </a:spcAft>
              <a:buSzPct val="111111"/>
              <a:buNone/>
            </a:pPr>
            <a:r>
              <a:rPr b="1" lang="ms"/>
              <a:t>COST</a:t>
            </a:r>
            <a:endParaRPr b="1"/>
          </a:p>
        </p:txBody>
      </p:sp>
      <p:graphicFrame>
        <p:nvGraphicFramePr>
          <p:cNvPr id="204" name="Google Shape;204;p12"/>
          <p:cNvGraphicFramePr/>
          <p:nvPr/>
        </p:nvGraphicFramePr>
        <p:xfrm>
          <a:off x="954225" y="1356970"/>
          <a:ext cx="3000000" cy="3000000"/>
        </p:xfrm>
        <a:graphic>
          <a:graphicData uri="http://schemas.openxmlformats.org/drawingml/2006/table">
            <a:tbl>
              <a:tblPr>
                <a:noFill/>
                <a:tableStyleId>{046DB000-6DC1-442E-A4A7-AC566F3999A5}</a:tableStyleId>
              </a:tblPr>
              <a:tblGrid>
                <a:gridCol w="1087900"/>
                <a:gridCol w="7937500"/>
                <a:gridCol w="1796675"/>
              </a:tblGrid>
              <a:tr h="829950">
                <a:tc>
                  <a:txBody>
                    <a:bodyPr/>
                    <a:lstStyle/>
                    <a:p>
                      <a:pPr indent="0" lvl="0" marL="0" marR="0" rtl="0" algn="l">
                        <a:lnSpc>
                          <a:spcPct val="100000"/>
                        </a:lnSpc>
                        <a:spcBef>
                          <a:spcPts val="0"/>
                        </a:spcBef>
                        <a:spcAft>
                          <a:spcPts val="0"/>
                        </a:spcAft>
                        <a:buClr>
                          <a:srgbClr val="000000"/>
                        </a:buClr>
                        <a:buSzPts val="2100"/>
                        <a:buFont typeface="Arial"/>
                        <a:buNone/>
                      </a:pPr>
                      <a:r>
                        <a:rPr b="1" lang="ms" sz="2100" u="none" cap="none" strike="noStrike">
                          <a:latin typeface="Roboto"/>
                          <a:ea typeface="Roboto"/>
                          <a:cs typeface="Roboto"/>
                          <a:sym typeface="Roboto"/>
                        </a:rPr>
                        <a:t>Sr. No.</a:t>
                      </a:r>
                      <a:endParaRPr b="1" sz="2100" u="none" cap="none" strike="noStrike">
                        <a:latin typeface="Roboto"/>
                        <a:ea typeface="Roboto"/>
                        <a:cs typeface="Roboto"/>
                        <a:sym typeface="Roboto"/>
                      </a:endParaRPr>
                    </a:p>
                  </a:txBody>
                  <a:tcPr marT="91425" marB="91425" marR="91425" marL="91425">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2100"/>
                        <a:buFont typeface="Arial"/>
                        <a:buNone/>
                      </a:pPr>
                      <a:r>
                        <a:rPr b="1" lang="ms" sz="2100" u="none" cap="none" strike="noStrike">
                          <a:latin typeface="Roboto"/>
                          <a:ea typeface="Roboto"/>
                          <a:cs typeface="Roboto"/>
                          <a:sym typeface="Roboto"/>
                        </a:rPr>
                        <a:t>ITEMS </a:t>
                      </a:r>
                      <a:endParaRPr b="1" sz="2100" u="none" cap="none" strike="noStrike">
                        <a:latin typeface="Roboto"/>
                        <a:ea typeface="Roboto"/>
                        <a:cs typeface="Roboto"/>
                        <a:sym typeface="Roboto"/>
                      </a:endParaRPr>
                    </a:p>
                  </a:txBody>
                  <a:tcPr marT="91425" marB="91425" marR="91425" marL="91425">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2100"/>
                        <a:buFont typeface="Arial"/>
                        <a:buNone/>
                      </a:pPr>
                      <a:r>
                        <a:rPr b="1" lang="ms" sz="2100" u="none" cap="none" strike="noStrike">
                          <a:latin typeface="Roboto"/>
                          <a:ea typeface="Roboto"/>
                          <a:cs typeface="Roboto"/>
                          <a:sym typeface="Roboto"/>
                        </a:rPr>
                        <a:t>PRICE (in ₹)</a:t>
                      </a:r>
                      <a:endParaRPr b="1" sz="2100" u="none" cap="none" strike="noStrike">
                        <a:latin typeface="Roboto"/>
                        <a:ea typeface="Roboto"/>
                        <a:cs typeface="Roboto"/>
                        <a:sym typeface="Roboto"/>
                      </a:endParaRPr>
                    </a:p>
                  </a:txBody>
                  <a:tcPr marT="91425" marB="91425" marR="91425" marL="91425">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r>
              <a:tr h="474250">
                <a:tc>
                  <a:txBody>
                    <a:bodyPr/>
                    <a:lstStyle/>
                    <a:p>
                      <a:pPr indent="0" lvl="0" marL="0" marR="0" rtl="0" algn="l">
                        <a:lnSpc>
                          <a:spcPct val="100000"/>
                        </a:lnSpc>
                        <a:spcBef>
                          <a:spcPts val="0"/>
                        </a:spcBef>
                        <a:spcAft>
                          <a:spcPts val="0"/>
                        </a:spcAft>
                        <a:buClr>
                          <a:srgbClr val="000000"/>
                        </a:buClr>
                        <a:buSzPts val="1900"/>
                        <a:buFont typeface="Arial"/>
                        <a:buNone/>
                      </a:pPr>
                      <a:r>
                        <a:rPr lang="ms" sz="1900" u="none" cap="none" strike="noStrike">
                          <a:latin typeface="Roboto"/>
                          <a:ea typeface="Roboto"/>
                          <a:cs typeface="Roboto"/>
                          <a:sym typeface="Roboto"/>
                        </a:rPr>
                        <a:t>1.</a:t>
                      </a:r>
                      <a:endParaRPr sz="1900" u="none" cap="none" strike="noStrike">
                        <a:latin typeface="Roboto"/>
                        <a:ea typeface="Roboto"/>
                        <a:cs typeface="Roboto"/>
                        <a:sym typeface="Roboto"/>
                      </a:endParaRPr>
                    </a:p>
                  </a:txBody>
                  <a:tcPr marT="91425" marB="91425" marR="91425" marL="91425">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1900"/>
                        <a:buFont typeface="Arial"/>
                        <a:buNone/>
                      </a:pPr>
                      <a:r>
                        <a:rPr lang="ms" sz="1900" u="none" cap="none" strike="noStrike">
                          <a:latin typeface="Roboto"/>
                          <a:ea typeface="Roboto"/>
                          <a:cs typeface="Roboto"/>
                          <a:sym typeface="Roboto"/>
                        </a:rPr>
                        <a:t>Raspberry pi 4</a:t>
                      </a:r>
                      <a:endParaRPr sz="1900" u="none" cap="none" strike="noStrike">
                        <a:latin typeface="Roboto"/>
                        <a:ea typeface="Roboto"/>
                        <a:cs typeface="Roboto"/>
                        <a:sym typeface="Roboto"/>
                      </a:endParaRPr>
                    </a:p>
                  </a:txBody>
                  <a:tcPr marT="91425" marB="91425" marR="91425" marL="91425">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1900"/>
                        <a:buFont typeface="Arial"/>
                        <a:buNone/>
                      </a:pPr>
                      <a:r>
                        <a:rPr lang="ms" sz="1900" u="none" cap="none" strike="noStrike">
                          <a:latin typeface="Roboto"/>
                          <a:ea typeface="Roboto"/>
                          <a:cs typeface="Roboto"/>
                          <a:sym typeface="Roboto"/>
                        </a:rPr>
                        <a:t>4350</a:t>
                      </a:r>
                      <a:endParaRPr sz="1900" u="none" cap="none" strike="noStrike">
                        <a:latin typeface="Roboto"/>
                        <a:ea typeface="Roboto"/>
                        <a:cs typeface="Roboto"/>
                        <a:sym typeface="Roboto"/>
                      </a:endParaRPr>
                    </a:p>
                  </a:txBody>
                  <a:tcPr marT="91425" marB="91425" marR="91425" marL="91425">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r>
              <a:tr h="474250">
                <a:tc>
                  <a:txBody>
                    <a:bodyPr/>
                    <a:lstStyle/>
                    <a:p>
                      <a:pPr indent="0" lvl="0" marL="0" marR="0" rtl="0" algn="l">
                        <a:lnSpc>
                          <a:spcPct val="100000"/>
                        </a:lnSpc>
                        <a:spcBef>
                          <a:spcPts val="0"/>
                        </a:spcBef>
                        <a:spcAft>
                          <a:spcPts val="0"/>
                        </a:spcAft>
                        <a:buClr>
                          <a:srgbClr val="000000"/>
                        </a:buClr>
                        <a:buSzPts val="1900"/>
                        <a:buFont typeface="Arial"/>
                        <a:buNone/>
                      </a:pPr>
                      <a:r>
                        <a:rPr lang="ms" sz="1900" u="none" cap="none" strike="noStrike">
                          <a:latin typeface="Roboto"/>
                          <a:ea typeface="Roboto"/>
                          <a:cs typeface="Roboto"/>
                          <a:sym typeface="Roboto"/>
                        </a:rPr>
                        <a:t>2</a:t>
                      </a:r>
                      <a:endParaRPr sz="1900" u="none" cap="none" strike="noStrike">
                        <a:latin typeface="Roboto"/>
                        <a:ea typeface="Roboto"/>
                        <a:cs typeface="Roboto"/>
                        <a:sym typeface="Roboto"/>
                      </a:endParaRPr>
                    </a:p>
                  </a:txBody>
                  <a:tcPr marT="91425" marB="91425" marR="91425" marL="91425">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1900"/>
                        <a:buFont typeface="Arial"/>
                        <a:buNone/>
                      </a:pPr>
                      <a:r>
                        <a:rPr lang="ms" sz="1900" u="none" cap="none" strike="noStrike">
                          <a:latin typeface="Roboto"/>
                          <a:ea typeface="Roboto"/>
                          <a:cs typeface="Roboto"/>
                          <a:sym typeface="Roboto"/>
                        </a:rPr>
                        <a:t>Ultrasonic Sensor</a:t>
                      </a:r>
                      <a:endParaRPr sz="1900" u="none" cap="none" strike="noStrike">
                        <a:latin typeface="Roboto"/>
                        <a:ea typeface="Roboto"/>
                        <a:cs typeface="Roboto"/>
                        <a:sym typeface="Roboto"/>
                      </a:endParaRPr>
                    </a:p>
                  </a:txBody>
                  <a:tcPr marT="91425" marB="91425" marR="91425" marL="91425">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1900"/>
                        <a:buFont typeface="Arial"/>
                        <a:buNone/>
                      </a:pPr>
                      <a:r>
                        <a:rPr lang="ms" sz="1900">
                          <a:latin typeface="Roboto"/>
                          <a:ea typeface="Roboto"/>
                          <a:cs typeface="Roboto"/>
                          <a:sym typeface="Roboto"/>
                        </a:rPr>
                        <a:t>80</a:t>
                      </a:r>
                      <a:endParaRPr sz="1900" u="none" cap="none" strike="noStrike">
                        <a:latin typeface="Roboto"/>
                        <a:ea typeface="Roboto"/>
                        <a:cs typeface="Roboto"/>
                        <a:sym typeface="Roboto"/>
                      </a:endParaRPr>
                    </a:p>
                  </a:txBody>
                  <a:tcPr marT="91425" marB="91425" marR="91425" marL="91425">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r>
              <a:tr h="474250">
                <a:tc>
                  <a:txBody>
                    <a:bodyPr/>
                    <a:lstStyle/>
                    <a:p>
                      <a:pPr indent="0" lvl="0" marL="0" marR="0" rtl="0" algn="l">
                        <a:lnSpc>
                          <a:spcPct val="100000"/>
                        </a:lnSpc>
                        <a:spcBef>
                          <a:spcPts val="0"/>
                        </a:spcBef>
                        <a:spcAft>
                          <a:spcPts val="0"/>
                        </a:spcAft>
                        <a:buClr>
                          <a:srgbClr val="000000"/>
                        </a:buClr>
                        <a:buSzPts val="1900"/>
                        <a:buFont typeface="Arial"/>
                        <a:buNone/>
                      </a:pPr>
                      <a:r>
                        <a:rPr lang="ms" sz="1900" u="none" cap="none" strike="noStrike">
                          <a:latin typeface="Roboto"/>
                          <a:ea typeface="Roboto"/>
                          <a:cs typeface="Roboto"/>
                          <a:sym typeface="Roboto"/>
                        </a:rPr>
                        <a:t>3</a:t>
                      </a:r>
                      <a:endParaRPr sz="1900" u="none" cap="none" strike="noStrike">
                        <a:latin typeface="Roboto"/>
                        <a:ea typeface="Roboto"/>
                        <a:cs typeface="Roboto"/>
                        <a:sym typeface="Roboto"/>
                      </a:endParaRPr>
                    </a:p>
                  </a:txBody>
                  <a:tcPr marT="91425" marB="91425" marR="91425" marL="91425">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1900"/>
                        <a:buFont typeface="Arial"/>
                        <a:buNone/>
                      </a:pPr>
                      <a:r>
                        <a:rPr lang="ms" sz="1900" u="none" cap="none" strike="noStrike">
                          <a:latin typeface="Roboto"/>
                          <a:ea typeface="Roboto"/>
                          <a:cs typeface="Roboto"/>
                          <a:sym typeface="Roboto"/>
                        </a:rPr>
                        <a:t>R pi Camera</a:t>
                      </a:r>
                      <a:endParaRPr sz="1900" u="none" cap="none" strike="noStrike">
                        <a:latin typeface="Roboto"/>
                        <a:ea typeface="Roboto"/>
                        <a:cs typeface="Roboto"/>
                        <a:sym typeface="Roboto"/>
                      </a:endParaRPr>
                    </a:p>
                  </a:txBody>
                  <a:tcPr marT="91425" marB="91425" marR="91425" marL="91425">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1900"/>
                        <a:buFont typeface="Arial"/>
                        <a:buNone/>
                      </a:pPr>
                      <a:r>
                        <a:rPr lang="ms" sz="1900">
                          <a:latin typeface="Roboto"/>
                          <a:ea typeface="Roboto"/>
                          <a:cs typeface="Roboto"/>
                          <a:sym typeface="Roboto"/>
                        </a:rPr>
                        <a:t>300</a:t>
                      </a:r>
                      <a:endParaRPr sz="1900" u="none" cap="none" strike="noStrike">
                        <a:latin typeface="Roboto"/>
                        <a:ea typeface="Roboto"/>
                        <a:cs typeface="Roboto"/>
                        <a:sym typeface="Roboto"/>
                      </a:endParaRPr>
                    </a:p>
                  </a:txBody>
                  <a:tcPr marT="91425" marB="91425" marR="91425" marL="91425">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r>
              <a:tr h="474250">
                <a:tc>
                  <a:txBody>
                    <a:bodyPr/>
                    <a:lstStyle/>
                    <a:p>
                      <a:pPr indent="0" lvl="0" marL="0" marR="0" rtl="0" algn="l">
                        <a:lnSpc>
                          <a:spcPct val="100000"/>
                        </a:lnSpc>
                        <a:spcBef>
                          <a:spcPts val="0"/>
                        </a:spcBef>
                        <a:spcAft>
                          <a:spcPts val="0"/>
                        </a:spcAft>
                        <a:buClr>
                          <a:srgbClr val="000000"/>
                        </a:buClr>
                        <a:buSzPts val="1900"/>
                        <a:buFont typeface="Arial"/>
                        <a:buNone/>
                      </a:pPr>
                      <a:r>
                        <a:rPr lang="ms" sz="1900" u="none" cap="none" strike="noStrike">
                          <a:latin typeface="Roboto"/>
                          <a:ea typeface="Roboto"/>
                          <a:cs typeface="Roboto"/>
                          <a:sym typeface="Roboto"/>
                        </a:rPr>
                        <a:t>4</a:t>
                      </a:r>
                      <a:endParaRPr sz="1900" u="none" cap="none" strike="noStrike">
                        <a:latin typeface="Roboto"/>
                        <a:ea typeface="Roboto"/>
                        <a:cs typeface="Roboto"/>
                        <a:sym typeface="Roboto"/>
                      </a:endParaRPr>
                    </a:p>
                  </a:txBody>
                  <a:tcPr marT="91425" marB="91425" marR="91425" marL="91425">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1900"/>
                        <a:buFont typeface="Arial"/>
                        <a:buNone/>
                      </a:pPr>
                      <a:r>
                        <a:rPr lang="ms" sz="1900" u="none" cap="none" strike="noStrike">
                          <a:latin typeface="Roboto"/>
                          <a:ea typeface="Roboto"/>
                          <a:cs typeface="Roboto"/>
                          <a:sym typeface="Roboto"/>
                        </a:rPr>
                        <a:t>Earphones</a:t>
                      </a:r>
                      <a:endParaRPr sz="1900" u="none" cap="none" strike="noStrike">
                        <a:latin typeface="Roboto"/>
                        <a:ea typeface="Roboto"/>
                        <a:cs typeface="Roboto"/>
                        <a:sym typeface="Roboto"/>
                      </a:endParaRPr>
                    </a:p>
                  </a:txBody>
                  <a:tcPr marT="91425" marB="91425" marR="91425" marL="91425">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1900"/>
                        <a:buFont typeface="Arial"/>
                        <a:buNone/>
                      </a:pPr>
                      <a:r>
                        <a:rPr lang="ms" sz="1900" u="none" cap="none" strike="noStrike">
                          <a:latin typeface="Roboto"/>
                          <a:ea typeface="Roboto"/>
                          <a:cs typeface="Roboto"/>
                          <a:sym typeface="Roboto"/>
                        </a:rPr>
                        <a:t>-</a:t>
                      </a:r>
                      <a:endParaRPr sz="1900" u="none" cap="none" strike="noStrike">
                        <a:latin typeface="Roboto"/>
                        <a:ea typeface="Roboto"/>
                        <a:cs typeface="Roboto"/>
                        <a:sym typeface="Roboto"/>
                      </a:endParaRPr>
                    </a:p>
                  </a:txBody>
                  <a:tcPr marT="91425" marB="91425" marR="91425" marL="91425">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r>
              <a:tr h="802225">
                <a:tc>
                  <a:txBody>
                    <a:bodyPr/>
                    <a:lstStyle/>
                    <a:p>
                      <a:pPr indent="0" lvl="0" marL="0" marR="0" rtl="0" algn="l">
                        <a:lnSpc>
                          <a:spcPct val="100000"/>
                        </a:lnSpc>
                        <a:spcBef>
                          <a:spcPts val="0"/>
                        </a:spcBef>
                        <a:spcAft>
                          <a:spcPts val="0"/>
                        </a:spcAft>
                        <a:buClr>
                          <a:srgbClr val="000000"/>
                        </a:buClr>
                        <a:buSzPts val="1900"/>
                        <a:buFont typeface="Arial"/>
                        <a:buNone/>
                      </a:pPr>
                      <a:r>
                        <a:t/>
                      </a:r>
                      <a:endParaRPr sz="1900" u="none" cap="none" strike="noStrike">
                        <a:latin typeface="Roboto"/>
                        <a:ea typeface="Roboto"/>
                        <a:cs typeface="Roboto"/>
                        <a:sym typeface="Roboto"/>
                      </a:endParaRPr>
                    </a:p>
                  </a:txBody>
                  <a:tcPr marT="91425" marB="91425" marR="91425" marL="91425">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2100"/>
                        <a:buFont typeface="Arial"/>
                        <a:buNone/>
                      </a:pPr>
                      <a:r>
                        <a:rPr b="1" lang="ms" sz="2100" u="none" cap="none" strike="noStrike">
                          <a:latin typeface="Roboto"/>
                          <a:ea typeface="Roboto"/>
                          <a:cs typeface="Roboto"/>
                          <a:sym typeface="Roboto"/>
                        </a:rPr>
                        <a:t>TOTAL </a:t>
                      </a:r>
                      <a:endParaRPr b="1" sz="2100" u="none" cap="none" strike="noStrike">
                        <a:latin typeface="Roboto"/>
                        <a:ea typeface="Roboto"/>
                        <a:cs typeface="Roboto"/>
                        <a:sym typeface="Roboto"/>
                      </a:endParaRPr>
                    </a:p>
                  </a:txBody>
                  <a:tcPr marT="91425" marB="91425" marR="91425" marL="91425">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2100"/>
                        <a:buFont typeface="Arial"/>
                        <a:buNone/>
                      </a:pPr>
                      <a:r>
                        <a:rPr b="1" lang="ms" sz="2100">
                          <a:latin typeface="Roboto"/>
                          <a:ea typeface="Roboto"/>
                          <a:cs typeface="Roboto"/>
                          <a:sym typeface="Roboto"/>
                        </a:rPr>
                        <a:t>4730</a:t>
                      </a:r>
                      <a:endParaRPr b="1" sz="2100" u="none" cap="none" strike="noStrike">
                        <a:latin typeface="Roboto"/>
                        <a:ea typeface="Roboto"/>
                        <a:cs typeface="Roboto"/>
                        <a:sym typeface="Roboto"/>
                      </a:endParaRPr>
                    </a:p>
                  </a:txBody>
                  <a:tcPr marT="91425" marB="91425" marR="91425" marL="91425">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graphicFrame>
        <p:nvGraphicFramePr>
          <p:cNvPr id="95" name="Google Shape;95;g1754d0d5320_0_8"/>
          <p:cNvGraphicFramePr/>
          <p:nvPr/>
        </p:nvGraphicFramePr>
        <p:xfrm>
          <a:off x="870050" y="99350"/>
          <a:ext cx="3000000" cy="3000000"/>
        </p:xfrm>
        <a:graphic>
          <a:graphicData uri="http://schemas.openxmlformats.org/drawingml/2006/table">
            <a:tbl>
              <a:tblPr>
                <a:noFill/>
                <a:tableStyleId>{33DB6AF5-77CB-4CA5-B78A-CCE53ED3EC17}</a:tableStyleId>
              </a:tblPr>
              <a:tblGrid>
                <a:gridCol w="1623275"/>
                <a:gridCol w="6479250"/>
              </a:tblGrid>
              <a:tr h="423750">
                <a:tc>
                  <a:txBody>
                    <a:bodyPr/>
                    <a:lstStyle/>
                    <a:p>
                      <a:pPr indent="0" lvl="0" marL="0" rtl="0" algn="l">
                        <a:spcBef>
                          <a:spcPts val="0"/>
                        </a:spcBef>
                        <a:spcAft>
                          <a:spcPts val="0"/>
                        </a:spcAft>
                        <a:buNone/>
                      </a:pPr>
                      <a:r>
                        <a:rPr b="1" lang="ms" sz="1200">
                          <a:solidFill>
                            <a:schemeClr val="dk1"/>
                          </a:solidFill>
                          <a:latin typeface="Times New Roman"/>
                          <a:ea typeface="Times New Roman"/>
                          <a:cs typeface="Times New Roman"/>
                          <a:sym typeface="Times New Roman"/>
                        </a:rPr>
                        <a:t>S.NO.</a:t>
                      </a:r>
                      <a:endParaRPr b="1" sz="1200">
                        <a:solidFill>
                          <a:schemeClr val="dk1"/>
                        </a:solidFill>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b="1" lang="ms" sz="1200">
                          <a:solidFill>
                            <a:schemeClr val="dk1"/>
                          </a:solidFill>
                          <a:latin typeface="Times New Roman"/>
                          <a:ea typeface="Times New Roman"/>
                          <a:cs typeface="Times New Roman"/>
                          <a:sym typeface="Times New Roman"/>
                        </a:rPr>
                        <a:t>INDEX</a:t>
                      </a:r>
                      <a:endParaRPr b="1" sz="1200">
                        <a:solidFill>
                          <a:schemeClr val="dk1"/>
                        </a:solidFill>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69075">
                <a:tc>
                  <a:txBody>
                    <a:bodyPr/>
                    <a:lstStyle/>
                    <a:p>
                      <a:pPr indent="0" lvl="0" marL="0" rtl="0" algn="l">
                        <a:spcBef>
                          <a:spcPts val="0"/>
                        </a:spcBef>
                        <a:spcAft>
                          <a:spcPts val="0"/>
                        </a:spcAft>
                        <a:buNone/>
                      </a:pPr>
                      <a:r>
                        <a:rPr b="1" lang="ms" sz="1200">
                          <a:solidFill>
                            <a:schemeClr val="dk1"/>
                          </a:solidFill>
                          <a:latin typeface="Times New Roman"/>
                          <a:ea typeface="Times New Roman"/>
                          <a:cs typeface="Times New Roman"/>
                          <a:sym typeface="Times New Roman"/>
                        </a:rPr>
                        <a:t>1</a:t>
                      </a:r>
                      <a:endParaRPr b="1" sz="1200">
                        <a:solidFill>
                          <a:schemeClr val="dk1"/>
                        </a:solidFill>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b="1" lang="ms" sz="1200">
                          <a:solidFill>
                            <a:schemeClr val="dk1"/>
                          </a:solidFill>
                          <a:latin typeface="Times New Roman"/>
                          <a:ea typeface="Times New Roman"/>
                          <a:cs typeface="Times New Roman"/>
                          <a:sym typeface="Times New Roman"/>
                        </a:rPr>
                        <a:t>ABSTRACT</a:t>
                      </a:r>
                      <a:endParaRPr b="1" sz="1200">
                        <a:solidFill>
                          <a:schemeClr val="dk1"/>
                        </a:solidFill>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69075">
                <a:tc>
                  <a:txBody>
                    <a:bodyPr/>
                    <a:lstStyle/>
                    <a:p>
                      <a:pPr indent="0" lvl="0" marL="0" rtl="0" algn="l">
                        <a:spcBef>
                          <a:spcPts val="0"/>
                        </a:spcBef>
                        <a:spcAft>
                          <a:spcPts val="0"/>
                        </a:spcAft>
                        <a:buNone/>
                      </a:pPr>
                      <a:r>
                        <a:rPr b="1" lang="ms" sz="1200">
                          <a:solidFill>
                            <a:schemeClr val="dk1"/>
                          </a:solidFill>
                          <a:latin typeface="Times New Roman"/>
                          <a:ea typeface="Times New Roman"/>
                          <a:cs typeface="Times New Roman"/>
                          <a:sym typeface="Times New Roman"/>
                        </a:rPr>
                        <a:t>2</a:t>
                      </a:r>
                      <a:endParaRPr b="1" sz="1200">
                        <a:solidFill>
                          <a:schemeClr val="dk1"/>
                        </a:solidFill>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b="1" lang="ms" sz="1200">
                          <a:solidFill>
                            <a:schemeClr val="dk1"/>
                          </a:solidFill>
                          <a:latin typeface="Times New Roman"/>
                          <a:ea typeface="Times New Roman"/>
                          <a:cs typeface="Times New Roman"/>
                          <a:sym typeface="Times New Roman"/>
                        </a:rPr>
                        <a:t>OBJECTIVE</a:t>
                      </a:r>
                      <a:endParaRPr b="1" sz="1200">
                        <a:solidFill>
                          <a:schemeClr val="dk1"/>
                        </a:solidFill>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69075">
                <a:tc>
                  <a:txBody>
                    <a:bodyPr/>
                    <a:lstStyle/>
                    <a:p>
                      <a:pPr indent="0" lvl="0" marL="0" rtl="0" algn="l">
                        <a:spcBef>
                          <a:spcPts val="0"/>
                        </a:spcBef>
                        <a:spcAft>
                          <a:spcPts val="0"/>
                        </a:spcAft>
                        <a:buNone/>
                      </a:pPr>
                      <a:r>
                        <a:rPr b="1" lang="ms" sz="1200">
                          <a:solidFill>
                            <a:schemeClr val="dk1"/>
                          </a:solidFill>
                          <a:latin typeface="Times New Roman"/>
                          <a:ea typeface="Times New Roman"/>
                          <a:cs typeface="Times New Roman"/>
                          <a:sym typeface="Times New Roman"/>
                        </a:rPr>
                        <a:t>3</a:t>
                      </a:r>
                      <a:endParaRPr b="1" sz="1200">
                        <a:solidFill>
                          <a:schemeClr val="dk1"/>
                        </a:solidFill>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b="1" lang="ms" sz="1200">
                          <a:solidFill>
                            <a:schemeClr val="dk1"/>
                          </a:solidFill>
                          <a:latin typeface="Times New Roman"/>
                          <a:ea typeface="Times New Roman"/>
                          <a:cs typeface="Times New Roman"/>
                          <a:sym typeface="Times New Roman"/>
                        </a:rPr>
                        <a:t>INTRODUCTION</a:t>
                      </a:r>
                      <a:endParaRPr b="1" sz="1200">
                        <a:solidFill>
                          <a:schemeClr val="dk1"/>
                        </a:solidFill>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69075">
                <a:tc>
                  <a:txBody>
                    <a:bodyPr/>
                    <a:lstStyle/>
                    <a:p>
                      <a:pPr indent="0" lvl="0" marL="0" rtl="0" algn="l">
                        <a:spcBef>
                          <a:spcPts val="0"/>
                        </a:spcBef>
                        <a:spcAft>
                          <a:spcPts val="0"/>
                        </a:spcAft>
                        <a:buNone/>
                      </a:pPr>
                      <a:r>
                        <a:rPr b="1" lang="ms" sz="1200">
                          <a:solidFill>
                            <a:schemeClr val="dk1"/>
                          </a:solidFill>
                          <a:latin typeface="Times New Roman"/>
                          <a:ea typeface="Times New Roman"/>
                          <a:cs typeface="Times New Roman"/>
                          <a:sym typeface="Times New Roman"/>
                        </a:rPr>
                        <a:t>4</a:t>
                      </a:r>
                      <a:endParaRPr b="1" sz="1200">
                        <a:solidFill>
                          <a:schemeClr val="dk1"/>
                        </a:solidFill>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b="1" lang="ms" sz="1200">
                          <a:solidFill>
                            <a:schemeClr val="dk1"/>
                          </a:solidFill>
                          <a:latin typeface="Times New Roman"/>
                          <a:ea typeface="Times New Roman"/>
                          <a:cs typeface="Times New Roman"/>
                          <a:sym typeface="Times New Roman"/>
                        </a:rPr>
                        <a:t>LITERATURE SURVEY</a:t>
                      </a:r>
                      <a:endParaRPr b="1" sz="1200">
                        <a:solidFill>
                          <a:schemeClr val="dk1"/>
                        </a:solidFill>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69075">
                <a:tc>
                  <a:txBody>
                    <a:bodyPr/>
                    <a:lstStyle/>
                    <a:p>
                      <a:pPr indent="0" lvl="0" marL="0" rtl="0" algn="l">
                        <a:spcBef>
                          <a:spcPts val="0"/>
                        </a:spcBef>
                        <a:spcAft>
                          <a:spcPts val="0"/>
                        </a:spcAft>
                        <a:buNone/>
                      </a:pPr>
                      <a:r>
                        <a:rPr b="1" lang="ms" sz="1200">
                          <a:solidFill>
                            <a:schemeClr val="dk1"/>
                          </a:solidFill>
                          <a:latin typeface="Times New Roman"/>
                          <a:ea typeface="Times New Roman"/>
                          <a:cs typeface="Times New Roman"/>
                          <a:sym typeface="Times New Roman"/>
                        </a:rPr>
                        <a:t>5</a:t>
                      </a:r>
                      <a:endParaRPr b="1" sz="1200">
                        <a:solidFill>
                          <a:schemeClr val="dk1"/>
                        </a:solidFill>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b="1" lang="ms" sz="1200">
                          <a:solidFill>
                            <a:schemeClr val="dk1"/>
                          </a:solidFill>
                          <a:latin typeface="Times New Roman"/>
                          <a:ea typeface="Times New Roman"/>
                          <a:cs typeface="Times New Roman"/>
                          <a:sym typeface="Times New Roman"/>
                        </a:rPr>
                        <a:t>BLOCK DIAGRAM</a:t>
                      </a:r>
                      <a:endParaRPr b="1" sz="1200">
                        <a:solidFill>
                          <a:schemeClr val="dk1"/>
                        </a:solidFill>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69075">
                <a:tc>
                  <a:txBody>
                    <a:bodyPr/>
                    <a:lstStyle/>
                    <a:p>
                      <a:pPr indent="0" lvl="0" marL="0" rtl="0" algn="l">
                        <a:spcBef>
                          <a:spcPts val="0"/>
                        </a:spcBef>
                        <a:spcAft>
                          <a:spcPts val="0"/>
                        </a:spcAft>
                        <a:buNone/>
                      </a:pPr>
                      <a:r>
                        <a:rPr b="1" lang="ms" sz="1200">
                          <a:solidFill>
                            <a:schemeClr val="dk1"/>
                          </a:solidFill>
                          <a:latin typeface="Times New Roman"/>
                          <a:ea typeface="Times New Roman"/>
                          <a:cs typeface="Times New Roman"/>
                          <a:sym typeface="Times New Roman"/>
                        </a:rPr>
                        <a:t>6</a:t>
                      </a:r>
                      <a:endParaRPr b="1" sz="1200">
                        <a:solidFill>
                          <a:schemeClr val="dk1"/>
                        </a:solidFill>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b="1" lang="ms" sz="1200">
                          <a:solidFill>
                            <a:schemeClr val="dk1"/>
                          </a:solidFill>
                          <a:latin typeface="Times New Roman"/>
                          <a:ea typeface="Times New Roman"/>
                          <a:cs typeface="Times New Roman"/>
                          <a:sym typeface="Times New Roman"/>
                        </a:rPr>
                        <a:t>FLOW CHART </a:t>
                      </a:r>
                      <a:endParaRPr b="1" sz="1200">
                        <a:solidFill>
                          <a:schemeClr val="dk1"/>
                        </a:solidFill>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69075">
                <a:tc>
                  <a:txBody>
                    <a:bodyPr/>
                    <a:lstStyle/>
                    <a:p>
                      <a:pPr indent="0" lvl="0" marL="0" rtl="0" algn="l">
                        <a:spcBef>
                          <a:spcPts val="0"/>
                        </a:spcBef>
                        <a:spcAft>
                          <a:spcPts val="0"/>
                        </a:spcAft>
                        <a:buNone/>
                      </a:pPr>
                      <a:r>
                        <a:rPr b="1" lang="ms" sz="1200">
                          <a:solidFill>
                            <a:schemeClr val="dk1"/>
                          </a:solidFill>
                          <a:latin typeface="Times New Roman"/>
                          <a:ea typeface="Times New Roman"/>
                          <a:cs typeface="Times New Roman"/>
                          <a:sym typeface="Times New Roman"/>
                        </a:rPr>
                        <a:t>7</a:t>
                      </a:r>
                      <a:endParaRPr b="1" sz="1200">
                        <a:solidFill>
                          <a:schemeClr val="dk1"/>
                        </a:solidFill>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b="1" lang="ms" sz="1200">
                          <a:solidFill>
                            <a:schemeClr val="dk1"/>
                          </a:solidFill>
                          <a:latin typeface="Times New Roman"/>
                          <a:ea typeface="Times New Roman"/>
                          <a:cs typeface="Times New Roman"/>
                          <a:sym typeface="Times New Roman"/>
                        </a:rPr>
                        <a:t>CIRCUIT DIAGRAM</a:t>
                      </a:r>
                      <a:endParaRPr b="1" sz="1200">
                        <a:solidFill>
                          <a:schemeClr val="dk1"/>
                        </a:solidFill>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69075">
                <a:tc>
                  <a:txBody>
                    <a:bodyPr/>
                    <a:lstStyle/>
                    <a:p>
                      <a:pPr indent="0" lvl="0" marL="0" rtl="0" algn="l">
                        <a:spcBef>
                          <a:spcPts val="0"/>
                        </a:spcBef>
                        <a:spcAft>
                          <a:spcPts val="0"/>
                        </a:spcAft>
                        <a:buNone/>
                      </a:pPr>
                      <a:r>
                        <a:rPr b="1" lang="ms" sz="1200">
                          <a:solidFill>
                            <a:schemeClr val="dk1"/>
                          </a:solidFill>
                          <a:latin typeface="Times New Roman"/>
                          <a:ea typeface="Times New Roman"/>
                          <a:cs typeface="Times New Roman"/>
                          <a:sym typeface="Times New Roman"/>
                        </a:rPr>
                        <a:t>8</a:t>
                      </a:r>
                      <a:endParaRPr b="1" sz="1200">
                        <a:solidFill>
                          <a:schemeClr val="dk1"/>
                        </a:solidFill>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b="1" lang="ms" sz="1200">
                          <a:solidFill>
                            <a:schemeClr val="dk1"/>
                          </a:solidFill>
                          <a:latin typeface="Times New Roman"/>
                          <a:ea typeface="Times New Roman"/>
                          <a:cs typeface="Times New Roman"/>
                          <a:sym typeface="Times New Roman"/>
                        </a:rPr>
                        <a:t>COMPONENTS USED</a:t>
                      </a:r>
                      <a:endParaRPr b="1" sz="1200">
                        <a:solidFill>
                          <a:schemeClr val="dk1"/>
                        </a:solidFill>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69075">
                <a:tc>
                  <a:txBody>
                    <a:bodyPr/>
                    <a:lstStyle/>
                    <a:p>
                      <a:pPr indent="0" lvl="0" marL="0" rtl="0" algn="l">
                        <a:spcBef>
                          <a:spcPts val="0"/>
                        </a:spcBef>
                        <a:spcAft>
                          <a:spcPts val="0"/>
                        </a:spcAft>
                        <a:buNone/>
                      </a:pPr>
                      <a:r>
                        <a:rPr b="1" lang="ms" sz="1200">
                          <a:solidFill>
                            <a:schemeClr val="dk1"/>
                          </a:solidFill>
                          <a:latin typeface="Times New Roman"/>
                          <a:ea typeface="Times New Roman"/>
                          <a:cs typeface="Times New Roman"/>
                          <a:sym typeface="Times New Roman"/>
                        </a:rPr>
                        <a:t>9</a:t>
                      </a:r>
                      <a:endParaRPr b="1" sz="1200">
                        <a:solidFill>
                          <a:schemeClr val="dk1"/>
                        </a:solidFill>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b="1" lang="ms" sz="1200">
                          <a:solidFill>
                            <a:schemeClr val="dk1"/>
                          </a:solidFill>
                          <a:latin typeface="Times New Roman"/>
                          <a:ea typeface="Times New Roman"/>
                          <a:cs typeface="Times New Roman"/>
                          <a:sym typeface="Times New Roman"/>
                        </a:rPr>
                        <a:t>HARDWARE DESIGN</a:t>
                      </a:r>
                      <a:endParaRPr b="1" sz="1200">
                        <a:solidFill>
                          <a:schemeClr val="dk1"/>
                        </a:solidFill>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69075">
                <a:tc>
                  <a:txBody>
                    <a:bodyPr/>
                    <a:lstStyle/>
                    <a:p>
                      <a:pPr indent="0" lvl="0" marL="0" rtl="0" algn="l">
                        <a:spcBef>
                          <a:spcPts val="0"/>
                        </a:spcBef>
                        <a:spcAft>
                          <a:spcPts val="0"/>
                        </a:spcAft>
                        <a:buNone/>
                      </a:pPr>
                      <a:r>
                        <a:rPr b="1" lang="ms" sz="1200">
                          <a:solidFill>
                            <a:schemeClr val="dk1"/>
                          </a:solidFill>
                          <a:latin typeface="Times New Roman"/>
                          <a:ea typeface="Times New Roman"/>
                          <a:cs typeface="Times New Roman"/>
                          <a:sym typeface="Times New Roman"/>
                        </a:rPr>
                        <a:t>10</a:t>
                      </a:r>
                      <a:endParaRPr b="1" sz="1200">
                        <a:solidFill>
                          <a:schemeClr val="dk1"/>
                        </a:solidFill>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b="1" lang="ms" sz="1200">
                          <a:solidFill>
                            <a:schemeClr val="dk1"/>
                          </a:solidFill>
                          <a:latin typeface="Times New Roman"/>
                          <a:ea typeface="Times New Roman"/>
                          <a:cs typeface="Times New Roman"/>
                          <a:sym typeface="Times New Roman"/>
                        </a:rPr>
                        <a:t>WORKING VIDEO</a:t>
                      </a:r>
                      <a:endParaRPr b="1" sz="1200">
                        <a:solidFill>
                          <a:schemeClr val="dk1"/>
                        </a:solidFill>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69075">
                <a:tc>
                  <a:txBody>
                    <a:bodyPr/>
                    <a:lstStyle/>
                    <a:p>
                      <a:pPr indent="0" lvl="0" marL="0" rtl="0" algn="l">
                        <a:spcBef>
                          <a:spcPts val="0"/>
                        </a:spcBef>
                        <a:spcAft>
                          <a:spcPts val="0"/>
                        </a:spcAft>
                        <a:buNone/>
                      </a:pPr>
                      <a:r>
                        <a:rPr b="1" lang="ms" sz="1200">
                          <a:solidFill>
                            <a:schemeClr val="dk1"/>
                          </a:solidFill>
                          <a:latin typeface="Times New Roman"/>
                          <a:ea typeface="Times New Roman"/>
                          <a:cs typeface="Times New Roman"/>
                          <a:sym typeface="Times New Roman"/>
                        </a:rPr>
                        <a:t>11</a:t>
                      </a:r>
                      <a:endParaRPr b="1" sz="1200">
                        <a:solidFill>
                          <a:schemeClr val="dk1"/>
                        </a:solidFill>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b="1" lang="ms" sz="1200">
                          <a:solidFill>
                            <a:schemeClr val="dk1"/>
                          </a:solidFill>
                          <a:latin typeface="Times New Roman"/>
                          <a:ea typeface="Times New Roman"/>
                          <a:cs typeface="Times New Roman"/>
                          <a:sym typeface="Times New Roman"/>
                        </a:rPr>
                        <a:t>MARKET SURVEY</a:t>
                      </a:r>
                      <a:endParaRPr b="1" sz="1200">
                        <a:solidFill>
                          <a:schemeClr val="dk1"/>
                        </a:solidFill>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69075">
                <a:tc>
                  <a:txBody>
                    <a:bodyPr/>
                    <a:lstStyle/>
                    <a:p>
                      <a:pPr indent="0" lvl="0" marL="0" rtl="0" algn="l">
                        <a:spcBef>
                          <a:spcPts val="0"/>
                        </a:spcBef>
                        <a:spcAft>
                          <a:spcPts val="0"/>
                        </a:spcAft>
                        <a:buNone/>
                      </a:pPr>
                      <a:r>
                        <a:rPr b="1" lang="ms" sz="1200">
                          <a:solidFill>
                            <a:schemeClr val="dk1"/>
                          </a:solidFill>
                          <a:latin typeface="Times New Roman"/>
                          <a:ea typeface="Times New Roman"/>
                          <a:cs typeface="Times New Roman"/>
                          <a:sym typeface="Times New Roman"/>
                        </a:rPr>
                        <a:t>12</a:t>
                      </a:r>
                      <a:endParaRPr b="1" sz="1200">
                        <a:solidFill>
                          <a:schemeClr val="dk1"/>
                        </a:solidFill>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b="1" lang="ms" sz="1200">
                          <a:solidFill>
                            <a:schemeClr val="dk1"/>
                          </a:solidFill>
                          <a:latin typeface="Times New Roman"/>
                          <a:ea typeface="Times New Roman"/>
                          <a:cs typeface="Times New Roman"/>
                          <a:sym typeface="Times New Roman"/>
                        </a:rPr>
                        <a:t>COST</a:t>
                      </a:r>
                      <a:endParaRPr b="1" sz="1200">
                        <a:solidFill>
                          <a:schemeClr val="dk1"/>
                        </a:solidFill>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69075">
                <a:tc>
                  <a:txBody>
                    <a:bodyPr/>
                    <a:lstStyle/>
                    <a:p>
                      <a:pPr indent="0" lvl="0" marL="0" rtl="0" algn="l">
                        <a:spcBef>
                          <a:spcPts val="0"/>
                        </a:spcBef>
                        <a:spcAft>
                          <a:spcPts val="0"/>
                        </a:spcAft>
                        <a:buNone/>
                      </a:pPr>
                      <a:r>
                        <a:rPr b="1" lang="ms" sz="1200">
                          <a:solidFill>
                            <a:schemeClr val="dk1"/>
                          </a:solidFill>
                          <a:latin typeface="Times New Roman"/>
                          <a:ea typeface="Times New Roman"/>
                          <a:cs typeface="Times New Roman"/>
                          <a:sym typeface="Times New Roman"/>
                        </a:rPr>
                        <a:t>13</a:t>
                      </a:r>
                      <a:endParaRPr b="1" sz="1200">
                        <a:solidFill>
                          <a:schemeClr val="dk1"/>
                        </a:solidFill>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b="1" lang="ms" sz="1200">
                          <a:solidFill>
                            <a:schemeClr val="dk1"/>
                          </a:solidFill>
                          <a:latin typeface="Times New Roman"/>
                          <a:ea typeface="Times New Roman"/>
                          <a:cs typeface="Times New Roman"/>
                          <a:sym typeface="Times New Roman"/>
                        </a:rPr>
                        <a:t>APPLICATIONS</a:t>
                      </a:r>
                      <a:endParaRPr b="1" sz="1200">
                        <a:solidFill>
                          <a:schemeClr val="dk1"/>
                        </a:solidFill>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69075">
                <a:tc>
                  <a:txBody>
                    <a:bodyPr/>
                    <a:lstStyle/>
                    <a:p>
                      <a:pPr indent="0" lvl="0" marL="0" rtl="0" algn="l">
                        <a:spcBef>
                          <a:spcPts val="0"/>
                        </a:spcBef>
                        <a:spcAft>
                          <a:spcPts val="0"/>
                        </a:spcAft>
                        <a:buNone/>
                      </a:pPr>
                      <a:r>
                        <a:rPr b="1" lang="ms" sz="1200">
                          <a:solidFill>
                            <a:schemeClr val="dk1"/>
                          </a:solidFill>
                          <a:latin typeface="Times New Roman"/>
                          <a:ea typeface="Times New Roman"/>
                          <a:cs typeface="Times New Roman"/>
                          <a:sym typeface="Times New Roman"/>
                        </a:rPr>
                        <a:t>14</a:t>
                      </a:r>
                      <a:endParaRPr b="1" sz="1200">
                        <a:solidFill>
                          <a:schemeClr val="dk1"/>
                        </a:solidFill>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b="1" lang="ms" sz="1200">
                          <a:solidFill>
                            <a:schemeClr val="dk1"/>
                          </a:solidFill>
                          <a:latin typeface="Times New Roman"/>
                          <a:ea typeface="Times New Roman"/>
                          <a:cs typeface="Times New Roman"/>
                          <a:sym typeface="Times New Roman"/>
                        </a:rPr>
                        <a:t>FUTURE SCOPE</a:t>
                      </a:r>
                      <a:endParaRPr b="1" sz="1200">
                        <a:solidFill>
                          <a:schemeClr val="dk1"/>
                        </a:solidFill>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69075">
                <a:tc>
                  <a:txBody>
                    <a:bodyPr/>
                    <a:lstStyle/>
                    <a:p>
                      <a:pPr indent="0" lvl="0" marL="0" rtl="0" algn="l">
                        <a:spcBef>
                          <a:spcPts val="0"/>
                        </a:spcBef>
                        <a:spcAft>
                          <a:spcPts val="0"/>
                        </a:spcAft>
                        <a:buNone/>
                      </a:pPr>
                      <a:r>
                        <a:rPr b="1" lang="ms" sz="1200">
                          <a:solidFill>
                            <a:schemeClr val="dk1"/>
                          </a:solidFill>
                          <a:latin typeface="Times New Roman"/>
                          <a:ea typeface="Times New Roman"/>
                          <a:cs typeface="Times New Roman"/>
                          <a:sym typeface="Times New Roman"/>
                        </a:rPr>
                        <a:t>15</a:t>
                      </a:r>
                      <a:endParaRPr b="1" sz="1200">
                        <a:solidFill>
                          <a:schemeClr val="dk1"/>
                        </a:solidFill>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b="1" lang="ms" sz="1200">
                          <a:solidFill>
                            <a:schemeClr val="dk1"/>
                          </a:solidFill>
                          <a:latin typeface="Times New Roman"/>
                          <a:ea typeface="Times New Roman"/>
                          <a:cs typeface="Times New Roman"/>
                          <a:sym typeface="Times New Roman"/>
                        </a:rPr>
                        <a:t>Final</a:t>
                      </a:r>
                      <a:r>
                        <a:rPr b="1" lang="ms" sz="1200">
                          <a:solidFill>
                            <a:schemeClr val="dk1"/>
                          </a:solidFill>
                          <a:latin typeface="Times New Roman"/>
                          <a:ea typeface="Times New Roman"/>
                          <a:cs typeface="Times New Roman"/>
                          <a:sym typeface="Times New Roman"/>
                        </a:rPr>
                        <a:t> PAPER CERTIFICATE</a:t>
                      </a:r>
                      <a:endParaRPr b="1" sz="1200">
                        <a:solidFill>
                          <a:schemeClr val="dk1"/>
                        </a:solidFill>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69075">
                <a:tc>
                  <a:txBody>
                    <a:bodyPr/>
                    <a:lstStyle/>
                    <a:p>
                      <a:pPr indent="0" lvl="0" marL="0" rtl="0" algn="l">
                        <a:spcBef>
                          <a:spcPts val="0"/>
                        </a:spcBef>
                        <a:spcAft>
                          <a:spcPts val="0"/>
                        </a:spcAft>
                        <a:buNone/>
                      </a:pPr>
                      <a:r>
                        <a:rPr b="1" lang="ms" sz="1200">
                          <a:solidFill>
                            <a:schemeClr val="dk1"/>
                          </a:solidFill>
                          <a:latin typeface="Times New Roman"/>
                          <a:ea typeface="Times New Roman"/>
                          <a:cs typeface="Times New Roman"/>
                          <a:sym typeface="Times New Roman"/>
                        </a:rPr>
                        <a:t>16</a:t>
                      </a:r>
                      <a:endParaRPr b="1" sz="1200">
                        <a:solidFill>
                          <a:schemeClr val="dk1"/>
                        </a:solidFill>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b="1" lang="ms" sz="1200">
                          <a:solidFill>
                            <a:schemeClr val="dk1"/>
                          </a:solidFill>
                          <a:latin typeface="Times New Roman"/>
                          <a:ea typeface="Times New Roman"/>
                          <a:cs typeface="Times New Roman"/>
                          <a:sym typeface="Times New Roman"/>
                        </a:rPr>
                        <a:t>REFERENCES</a:t>
                      </a:r>
                      <a:endParaRPr b="1" sz="1200">
                        <a:solidFill>
                          <a:schemeClr val="dk1"/>
                        </a:solidFill>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pic>
        <p:nvPicPr>
          <p:cNvPr id="96" name="Google Shape;96;g1754d0d5320_0_8"/>
          <p:cNvPicPr preferRelativeResize="0"/>
          <p:nvPr/>
        </p:nvPicPr>
        <p:blipFill>
          <a:blip r:embed="rId3">
            <a:alphaModFix/>
          </a:blip>
          <a:stretch>
            <a:fillRect/>
          </a:stretch>
        </p:blipFill>
        <p:spPr>
          <a:xfrm>
            <a:off x="9057725" y="3659475"/>
            <a:ext cx="3134275" cy="15403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g1754d0d5320_5_11"/>
          <p:cNvSpPr txBox="1"/>
          <p:nvPr>
            <p:ph type="title"/>
          </p:nvPr>
        </p:nvSpPr>
        <p:spPr>
          <a:xfrm>
            <a:off x="415600" y="546667"/>
            <a:ext cx="11360700" cy="810300"/>
          </a:xfrm>
          <a:prstGeom prst="rect">
            <a:avLst/>
          </a:prstGeom>
        </p:spPr>
        <p:txBody>
          <a:bodyPr anchorCtr="0" anchor="t" bIns="121900" lIns="121900" spcFirstLastPara="1" rIns="121900" wrap="square" tIns="121900">
            <a:normAutofit fontScale="90000"/>
          </a:bodyPr>
          <a:lstStyle/>
          <a:p>
            <a:pPr indent="0" lvl="0" marL="0" rtl="0" algn="ctr">
              <a:spcBef>
                <a:spcPts val="0"/>
              </a:spcBef>
              <a:spcAft>
                <a:spcPts val="0"/>
              </a:spcAft>
              <a:buNone/>
            </a:pPr>
            <a:r>
              <a:rPr b="1" i="1" lang="ms"/>
              <a:t>APPLICATIONS</a:t>
            </a:r>
            <a:endParaRPr b="1" i="1"/>
          </a:p>
        </p:txBody>
      </p:sp>
      <p:sp>
        <p:nvSpPr>
          <p:cNvPr id="210" name="Google Shape;210;g1754d0d5320_5_11"/>
          <p:cNvSpPr txBox="1"/>
          <p:nvPr>
            <p:ph idx="1" type="body"/>
          </p:nvPr>
        </p:nvSpPr>
        <p:spPr>
          <a:xfrm>
            <a:off x="415600" y="1639825"/>
            <a:ext cx="6177900" cy="3764100"/>
          </a:xfrm>
          <a:prstGeom prst="rect">
            <a:avLst/>
          </a:prstGeom>
        </p:spPr>
        <p:txBody>
          <a:bodyPr anchorCtr="0" anchor="t" bIns="121900" lIns="121900" spcFirstLastPara="1" rIns="121900" wrap="square" tIns="121900">
            <a:noAutofit/>
          </a:bodyPr>
          <a:lstStyle/>
          <a:p>
            <a:pPr indent="0" lvl="0" marL="228600" rtl="0" algn="l">
              <a:lnSpc>
                <a:spcPct val="80000"/>
              </a:lnSpc>
              <a:spcBef>
                <a:spcPts val="0"/>
              </a:spcBef>
              <a:spcAft>
                <a:spcPts val="0"/>
              </a:spcAft>
              <a:buSzPts val="852"/>
              <a:buNone/>
            </a:pPr>
            <a:r>
              <a:rPr b="1" lang="ms" sz="2237">
                <a:solidFill>
                  <a:srgbClr val="000000"/>
                </a:solidFill>
              </a:rPr>
              <a:t>1.Assist visually impaired children in receiving quality education</a:t>
            </a:r>
            <a:endParaRPr b="1" sz="2237">
              <a:solidFill>
                <a:srgbClr val="000000"/>
              </a:solidFill>
            </a:endParaRPr>
          </a:p>
          <a:p>
            <a:pPr indent="0" lvl="0" marL="228600" rtl="0" algn="l">
              <a:lnSpc>
                <a:spcPct val="80000"/>
              </a:lnSpc>
              <a:spcBef>
                <a:spcPts val="0"/>
              </a:spcBef>
              <a:spcAft>
                <a:spcPts val="0"/>
              </a:spcAft>
              <a:buSzPts val="852"/>
              <a:buNone/>
            </a:pPr>
            <a:r>
              <a:t/>
            </a:r>
            <a:endParaRPr b="1" sz="2237">
              <a:solidFill>
                <a:srgbClr val="000000"/>
              </a:solidFill>
            </a:endParaRPr>
          </a:p>
          <a:p>
            <a:pPr indent="0" lvl="0" marL="228600" rtl="0" algn="l">
              <a:lnSpc>
                <a:spcPct val="80000"/>
              </a:lnSpc>
              <a:spcBef>
                <a:spcPts val="0"/>
              </a:spcBef>
              <a:spcAft>
                <a:spcPts val="0"/>
              </a:spcAft>
              <a:buSzPts val="852"/>
              <a:buNone/>
            </a:pPr>
            <a:r>
              <a:rPr b="1" lang="ms" sz="2237">
                <a:solidFill>
                  <a:srgbClr val="000000"/>
                </a:solidFill>
              </a:rPr>
              <a:t>2.Detecting real world objects in front of users.</a:t>
            </a:r>
            <a:endParaRPr b="1" sz="2237">
              <a:solidFill>
                <a:srgbClr val="000000"/>
              </a:solidFill>
            </a:endParaRPr>
          </a:p>
          <a:p>
            <a:pPr indent="0" lvl="0" marL="228600" rtl="0" algn="l">
              <a:lnSpc>
                <a:spcPct val="80000"/>
              </a:lnSpc>
              <a:spcBef>
                <a:spcPts val="0"/>
              </a:spcBef>
              <a:spcAft>
                <a:spcPts val="0"/>
              </a:spcAft>
              <a:buSzPts val="852"/>
              <a:buNone/>
            </a:pPr>
            <a:r>
              <a:t/>
            </a:r>
            <a:endParaRPr b="1" sz="2237">
              <a:solidFill>
                <a:srgbClr val="000000"/>
              </a:solidFill>
            </a:endParaRPr>
          </a:p>
          <a:p>
            <a:pPr indent="0" lvl="0" marL="228600" rtl="0" algn="l">
              <a:lnSpc>
                <a:spcPct val="80000"/>
              </a:lnSpc>
              <a:spcBef>
                <a:spcPts val="0"/>
              </a:spcBef>
              <a:spcAft>
                <a:spcPts val="0"/>
              </a:spcAft>
              <a:buSzPts val="852"/>
              <a:buNone/>
            </a:pPr>
            <a:r>
              <a:rPr b="1" lang="ms" sz="2237">
                <a:solidFill>
                  <a:srgbClr val="000000"/>
                </a:solidFill>
              </a:rPr>
              <a:t>3. Recognizing the face of family members and trusted people.</a:t>
            </a:r>
            <a:endParaRPr b="1" sz="2237">
              <a:solidFill>
                <a:srgbClr val="000000"/>
              </a:solidFill>
            </a:endParaRPr>
          </a:p>
          <a:p>
            <a:pPr indent="0" lvl="0" marL="228600" rtl="0" algn="l">
              <a:lnSpc>
                <a:spcPct val="80000"/>
              </a:lnSpc>
              <a:spcBef>
                <a:spcPts val="0"/>
              </a:spcBef>
              <a:spcAft>
                <a:spcPts val="0"/>
              </a:spcAft>
              <a:buSzPts val="852"/>
              <a:buNone/>
            </a:pPr>
            <a:r>
              <a:t/>
            </a:r>
            <a:endParaRPr b="1" sz="2237">
              <a:solidFill>
                <a:srgbClr val="000000"/>
              </a:solidFill>
            </a:endParaRPr>
          </a:p>
          <a:p>
            <a:pPr indent="0" lvl="0" marL="228600" rtl="0" algn="l">
              <a:lnSpc>
                <a:spcPct val="80000"/>
              </a:lnSpc>
              <a:spcBef>
                <a:spcPts val="0"/>
              </a:spcBef>
              <a:spcAft>
                <a:spcPts val="0"/>
              </a:spcAft>
              <a:buSzPts val="852"/>
              <a:buNone/>
            </a:pPr>
            <a:r>
              <a:rPr b="1" lang="ms" sz="2237">
                <a:solidFill>
                  <a:srgbClr val="000000"/>
                </a:solidFill>
              </a:rPr>
              <a:t>4. Give a blind person the opportunity to listen to books, novels, newspapers,</a:t>
            </a:r>
            <a:endParaRPr b="1" sz="2237">
              <a:solidFill>
                <a:srgbClr val="000000"/>
              </a:solidFill>
            </a:endParaRPr>
          </a:p>
          <a:p>
            <a:pPr indent="0" lvl="0" marL="228600" rtl="0" algn="l">
              <a:lnSpc>
                <a:spcPct val="80000"/>
              </a:lnSpc>
              <a:spcBef>
                <a:spcPts val="0"/>
              </a:spcBef>
              <a:spcAft>
                <a:spcPts val="0"/>
              </a:spcAft>
              <a:buSzPts val="852"/>
              <a:buNone/>
            </a:pPr>
            <a:r>
              <a:rPr b="1" lang="ms" sz="2237">
                <a:solidFill>
                  <a:srgbClr val="000000"/>
                </a:solidFill>
              </a:rPr>
              <a:t>etc.</a:t>
            </a:r>
            <a:endParaRPr b="1" sz="2237">
              <a:solidFill>
                <a:srgbClr val="000000"/>
              </a:solidFill>
            </a:endParaRPr>
          </a:p>
          <a:p>
            <a:pPr indent="0" lvl="0" marL="0" rtl="0" algn="l">
              <a:lnSpc>
                <a:spcPct val="80000"/>
              </a:lnSpc>
              <a:spcBef>
                <a:spcPts val="0"/>
              </a:spcBef>
              <a:spcAft>
                <a:spcPts val="0"/>
              </a:spcAft>
              <a:buSzPts val="852"/>
              <a:buNone/>
            </a:pPr>
            <a:r>
              <a:rPr b="1" lang="ms" sz="2237">
                <a:solidFill>
                  <a:srgbClr val="000000"/>
                </a:solidFill>
              </a:rPr>
              <a:t> </a:t>
            </a:r>
            <a:endParaRPr b="1" sz="2237">
              <a:solidFill>
                <a:srgbClr val="000000"/>
              </a:solidFill>
            </a:endParaRPr>
          </a:p>
          <a:p>
            <a:pPr indent="0" lvl="0" marL="0" rtl="0" algn="l">
              <a:lnSpc>
                <a:spcPct val="95000"/>
              </a:lnSpc>
              <a:spcBef>
                <a:spcPts val="0"/>
              </a:spcBef>
              <a:spcAft>
                <a:spcPts val="0"/>
              </a:spcAft>
              <a:buSzPts val="852"/>
              <a:buNone/>
            </a:pPr>
            <a:r>
              <a:t/>
            </a:r>
            <a:endParaRPr sz="2392"/>
          </a:p>
          <a:p>
            <a:pPr indent="0" lvl="0" marL="0" rtl="0" algn="l">
              <a:lnSpc>
                <a:spcPct val="95000"/>
              </a:lnSpc>
              <a:spcBef>
                <a:spcPts val="0"/>
              </a:spcBef>
              <a:spcAft>
                <a:spcPts val="0"/>
              </a:spcAft>
              <a:buSzPts val="852"/>
              <a:buNone/>
            </a:pPr>
            <a:r>
              <a:t/>
            </a:r>
            <a:endParaRPr sz="1860"/>
          </a:p>
        </p:txBody>
      </p:sp>
      <p:pic>
        <p:nvPicPr>
          <p:cNvPr id="211" name="Google Shape;211;g1754d0d5320_5_11"/>
          <p:cNvPicPr preferRelativeResize="0"/>
          <p:nvPr/>
        </p:nvPicPr>
        <p:blipFill>
          <a:blip r:embed="rId3">
            <a:alphaModFix/>
          </a:blip>
          <a:stretch>
            <a:fillRect/>
          </a:stretch>
        </p:blipFill>
        <p:spPr>
          <a:xfrm>
            <a:off x="6510950" y="1639825"/>
            <a:ext cx="5370751" cy="32186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13"/>
          <p:cNvSpPr txBox="1"/>
          <p:nvPr>
            <p:ph type="title"/>
          </p:nvPr>
        </p:nvSpPr>
        <p:spPr>
          <a:xfrm>
            <a:off x="415600" y="546667"/>
            <a:ext cx="11360700" cy="810300"/>
          </a:xfrm>
          <a:prstGeom prst="rect">
            <a:avLst/>
          </a:prstGeom>
          <a:noFill/>
          <a:ln>
            <a:noFill/>
          </a:ln>
        </p:spPr>
        <p:txBody>
          <a:bodyPr anchorCtr="0" anchor="t" bIns="121900" lIns="121900" spcFirstLastPara="1" rIns="121900" wrap="square" tIns="121900">
            <a:normAutofit fontScale="90000"/>
          </a:bodyPr>
          <a:lstStyle/>
          <a:p>
            <a:pPr indent="0" lvl="0" marL="0" rtl="0" algn="ctr">
              <a:lnSpc>
                <a:spcPct val="100000"/>
              </a:lnSpc>
              <a:spcBef>
                <a:spcPts val="0"/>
              </a:spcBef>
              <a:spcAft>
                <a:spcPts val="0"/>
              </a:spcAft>
              <a:buSzPct val="111111"/>
              <a:buNone/>
            </a:pPr>
            <a:r>
              <a:rPr b="1" i="1" lang="ms">
                <a:solidFill>
                  <a:schemeClr val="accent1"/>
                </a:solidFill>
              </a:rPr>
              <a:t>Future Scope</a:t>
            </a:r>
            <a:endParaRPr b="1" i="1">
              <a:solidFill>
                <a:schemeClr val="accent1"/>
              </a:solidFill>
            </a:endParaRPr>
          </a:p>
        </p:txBody>
      </p:sp>
      <p:sp>
        <p:nvSpPr>
          <p:cNvPr id="217" name="Google Shape;217;p13"/>
          <p:cNvSpPr txBox="1"/>
          <p:nvPr>
            <p:ph idx="1" type="body"/>
          </p:nvPr>
        </p:nvSpPr>
        <p:spPr>
          <a:xfrm>
            <a:off x="415600" y="1255925"/>
            <a:ext cx="6111900" cy="4836000"/>
          </a:xfrm>
          <a:prstGeom prst="rect">
            <a:avLst/>
          </a:prstGeom>
          <a:noFill/>
          <a:ln>
            <a:noFill/>
          </a:ln>
        </p:spPr>
        <p:txBody>
          <a:bodyPr anchorCtr="0" anchor="t" bIns="121900" lIns="121900" spcFirstLastPara="1" rIns="121900" wrap="square" tIns="121900">
            <a:normAutofit/>
          </a:bodyPr>
          <a:lstStyle/>
          <a:p>
            <a:pPr indent="0" lvl="0" marL="0" rtl="0" algn="l">
              <a:lnSpc>
                <a:spcPct val="135714"/>
              </a:lnSpc>
              <a:spcBef>
                <a:spcPts val="0"/>
              </a:spcBef>
              <a:spcAft>
                <a:spcPts val="0"/>
              </a:spcAft>
              <a:buSzPts val="2400"/>
              <a:buNone/>
            </a:pPr>
            <a:r>
              <a:t/>
            </a:r>
            <a:endParaRPr sz="1450">
              <a:solidFill>
                <a:srgbClr val="212529"/>
              </a:solidFill>
              <a:latin typeface="Times New Roman"/>
              <a:ea typeface="Times New Roman"/>
              <a:cs typeface="Times New Roman"/>
              <a:sym typeface="Times New Roman"/>
            </a:endParaRPr>
          </a:p>
          <a:p>
            <a:pPr indent="0" lvl="0" marL="0" rtl="0" algn="l">
              <a:lnSpc>
                <a:spcPct val="135714"/>
              </a:lnSpc>
              <a:spcBef>
                <a:spcPts val="0"/>
              </a:spcBef>
              <a:spcAft>
                <a:spcPts val="0"/>
              </a:spcAft>
              <a:buSzPts val="2400"/>
              <a:buNone/>
            </a:pPr>
            <a:r>
              <a:t/>
            </a:r>
            <a:endParaRPr sz="1050">
              <a:solidFill>
                <a:srgbClr val="D4D4D4"/>
              </a:solidFill>
              <a:highlight>
                <a:srgbClr val="1E1E1E"/>
              </a:highlight>
              <a:latin typeface="Courier New"/>
              <a:ea typeface="Courier New"/>
              <a:cs typeface="Courier New"/>
              <a:sym typeface="Courier New"/>
            </a:endParaRPr>
          </a:p>
          <a:p>
            <a:pPr indent="0" lvl="0" marL="0" rtl="0" algn="l">
              <a:lnSpc>
                <a:spcPct val="115000"/>
              </a:lnSpc>
              <a:spcBef>
                <a:spcPts val="0"/>
              </a:spcBef>
              <a:spcAft>
                <a:spcPts val="0"/>
              </a:spcAft>
              <a:buSzPts val="2400"/>
              <a:buNone/>
            </a:pPr>
            <a:r>
              <a:t/>
            </a:r>
            <a:endParaRPr b="1" sz="2200">
              <a:solidFill>
                <a:srgbClr val="1E1E1E"/>
              </a:solidFill>
              <a:highlight>
                <a:srgbClr val="FFFFFF"/>
              </a:highlight>
              <a:latin typeface="Times New Roman"/>
              <a:ea typeface="Times New Roman"/>
              <a:cs typeface="Times New Roman"/>
              <a:sym typeface="Times New Roman"/>
            </a:endParaRPr>
          </a:p>
          <a:p>
            <a:pPr indent="-374650" lvl="0" marL="457200" rtl="0" algn="l">
              <a:lnSpc>
                <a:spcPct val="115000"/>
              </a:lnSpc>
              <a:spcBef>
                <a:spcPts val="0"/>
              </a:spcBef>
              <a:spcAft>
                <a:spcPts val="0"/>
              </a:spcAft>
              <a:buClr>
                <a:srgbClr val="1E1E1E"/>
              </a:buClr>
              <a:buSzPts val="2300"/>
              <a:buAutoNum type="arabicPeriod"/>
            </a:pPr>
            <a:r>
              <a:rPr b="1" lang="ms" sz="2300">
                <a:solidFill>
                  <a:srgbClr val="1E1E1E"/>
                </a:solidFill>
                <a:highlight>
                  <a:srgbClr val="FFFFFF"/>
                </a:highlight>
              </a:rPr>
              <a:t>Scene Recognition</a:t>
            </a:r>
            <a:endParaRPr b="1" sz="2300">
              <a:solidFill>
                <a:srgbClr val="1E1E1E"/>
              </a:solidFill>
              <a:highlight>
                <a:srgbClr val="FFFFFF"/>
              </a:highlight>
            </a:endParaRPr>
          </a:p>
          <a:p>
            <a:pPr indent="-374650" lvl="0" marL="457200" rtl="0" algn="l">
              <a:lnSpc>
                <a:spcPct val="115000"/>
              </a:lnSpc>
              <a:spcBef>
                <a:spcPts val="0"/>
              </a:spcBef>
              <a:spcAft>
                <a:spcPts val="0"/>
              </a:spcAft>
              <a:buClr>
                <a:srgbClr val="1E1E1E"/>
              </a:buClr>
              <a:buSzPts val="2300"/>
              <a:buAutoNum type="arabicPeriod"/>
            </a:pPr>
            <a:r>
              <a:rPr b="1" lang="ms" sz="2300">
                <a:solidFill>
                  <a:srgbClr val="1E1E1E"/>
                </a:solidFill>
                <a:highlight>
                  <a:srgbClr val="FFFFFF"/>
                </a:highlight>
              </a:rPr>
              <a:t>Patient Security</a:t>
            </a:r>
            <a:endParaRPr b="1" sz="2300">
              <a:solidFill>
                <a:srgbClr val="1E1E1E"/>
              </a:solidFill>
              <a:highlight>
                <a:srgbClr val="FFFFFF"/>
              </a:highlight>
            </a:endParaRPr>
          </a:p>
          <a:p>
            <a:pPr indent="-374650" lvl="0" marL="457200" rtl="0" algn="l">
              <a:lnSpc>
                <a:spcPct val="115000"/>
              </a:lnSpc>
              <a:spcBef>
                <a:spcPts val="0"/>
              </a:spcBef>
              <a:spcAft>
                <a:spcPts val="0"/>
              </a:spcAft>
              <a:buClr>
                <a:srgbClr val="1E1E1E"/>
              </a:buClr>
              <a:buSzPts val="2300"/>
              <a:buAutoNum type="arabicPeriod"/>
            </a:pPr>
            <a:r>
              <a:rPr b="1" lang="ms" sz="2300">
                <a:solidFill>
                  <a:srgbClr val="1E1E1E"/>
                </a:solidFill>
                <a:highlight>
                  <a:srgbClr val="FFFFFF"/>
                </a:highlight>
              </a:rPr>
              <a:t>Translate Multiple Language</a:t>
            </a:r>
            <a:endParaRPr b="1" sz="2300">
              <a:solidFill>
                <a:srgbClr val="1E1E1E"/>
              </a:solidFill>
              <a:highlight>
                <a:srgbClr val="FFFFFF"/>
              </a:highlight>
            </a:endParaRPr>
          </a:p>
          <a:p>
            <a:pPr indent="-374650" lvl="0" marL="457200" rtl="0" algn="l">
              <a:lnSpc>
                <a:spcPct val="115000"/>
              </a:lnSpc>
              <a:spcBef>
                <a:spcPts val="0"/>
              </a:spcBef>
              <a:spcAft>
                <a:spcPts val="0"/>
              </a:spcAft>
              <a:buClr>
                <a:srgbClr val="1E1E1E"/>
              </a:buClr>
              <a:buSzPts val="2300"/>
              <a:buAutoNum type="arabicPeriod"/>
            </a:pPr>
            <a:r>
              <a:rPr b="1" lang="ms" sz="2300">
                <a:solidFill>
                  <a:srgbClr val="1E1E1E"/>
                </a:solidFill>
                <a:highlight>
                  <a:srgbClr val="FFFFFF"/>
                </a:highlight>
              </a:rPr>
              <a:t>More Powerful Algorithms for Detection</a:t>
            </a:r>
            <a:endParaRPr b="1" sz="2300">
              <a:solidFill>
                <a:srgbClr val="1E1E1E"/>
              </a:solidFill>
              <a:highlight>
                <a:srgbClr val="FFFFFF"/>
              </a:highlight>
            </a:endParaRPr>
          </a:p>
          <a:p>
            <a:pPr indent="-374650" lvl="0" marL="457200" rtl="0" algn="l">
              <a:lnSpc>
                <a:spcPct val="115000"/>
              </a:lnSpc>
              <a:spcBef>
                <a:spcPts val="0"/>
              </a:spcBef>
              <a:spcAft>
                <a:spcPts val="0"/>
              </a:spcAft>
              <a:buClr>
                <a:srgbClr val="1E1E1E"/>
              </a:buClr>
              <a:buSzPts val="2300"/>
              <a:buAutoNum type="arabicPeriod"/>
            </a:pPr>
            <a:r>
              <a:rPr b="1" lang="ms" sz="2300">
                <a:solidFill>
                  <a:srgbClr val="1E1E1E"/>
                </a:solidFill>
                <a:highlight>
                  <a:srgbClr val="FFFFFF"/>
                </a:highlight>
              </a:rPr>
              <a:t>Handwriting Reading</a:t>
            </a:r>
            <a:endParaRPr b="1" sz="2300">
              <a:solidFill>
                <a:srgbClr val="1E1E1E"/>
              </a:solidFill>
              <a:highlight>
                <a:srgbClr val="FFFFFF"/>
              </a:highlight>
            </a:endParaRPr>
          </a:p>
          <a:p>
            <a:pPr indent="0" lvl="0" marL="0" rtl="0" algn="l">
              <a:lnSpc>
                <a:spcPct val="115000"/>
              </a:lnSpc>
              <a:spcBef>
                <a:spcPts val="0"/>
              </a:spcBef>
              <a:spcAft>
                <a:spcPts val="0"/>
              </a:spcAft>
              <a:buSzPts val="2400"/>
              <a:buNone/>
            </a:pPr>
            <a:r>
              <a:t/>
            </a:r>
            <a:endParaRPr b="1" sz="2200">
              <a:solidFill>
                <a:srgbClr val="1E1E1E"/>
              </a:solidFill>
              <a:highlight>
                <a:srgbClr val="FFFFFF"/>
              </a:highlight>
              <a:latin typeface="Times New Roman"/>
              <a:ea typeface="Times New Roman"/>
              <a:cs typeface="Times New Roman"/>
              <a:sym typeface="Times New Roman"/>
            </a:endParaRPr>
          </a:p>
        </p:txBody>
      </p:sp>
      <p:pic>
        <p:nvPicPr>
          <p:cNvPr id="218" name="Google Shape;218;p13"/>
          <p:cNvPicPr preferRelativeResize="0"/>
          <p:nvPr/>
        </p:nvPicPr>
        <p:blipFill>
          <a:blip r:embed="rId3">
            <a:alphaModFix/>
          </a:blip>
          <a:stretch>
            <a:fillRect/>
          </a:stretch>
        </p:blipFill>
        <p:spPr>
          <a:xfrm>
            <a:off x="6890625" y="1255925"/>
            <a:ext cx="4354200" cy="38396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g1754d0d5320_0_54"/>
          <p:cNvSpPr txBox="1"/>
          <p:nvPr>
            <p:ph type="title"/>
          </p:nvPr>
        </p:nvSpPr>
        <p:spPr>
          <a:xfrm>
            <a:off x="415600" y="546667"/>
            <a:ext cx="11360700" cy="810300"/>
          </a:xfrm>
          <a:prstGeom prst="rect">
            <a:avLst/>
          </a:prstGeom>
        </p:spPr>
        <p:txBody>
          <a:bodyPr anchorCtr="0" anchor="t" bIns="121900" lIns="121900" spcFirstLastPara="1" rIns="121900" wrap="square" tIns="121900">
            <a:normAutofit/>
          </a:bodyPr>
          <a:lstStyle/>
          <a:p>
            <a:pPr indent="0" lvl="0" marL="0" rtl="0" algn="ctr">
              <a:spcBef>
                <a:spcPts val="0"/>
              </a:spcBef>
              <a:spcAft>
                <a:spcPts val="0"/>
              </a:spcAft>
              <a:buSzPts val="990"/>
              <a:buNone/>
            </a:pPr>
            <a:r>
              <a:rPr b="1" i="1" lang="ms" sz="3300"/>
              <a:t>REVIEW PAPER CERTIFICATE</a:t>
            </a:r>
            <a:endParaRPr b="1" i="1" sz="3300"/>
          </a:p>
        </p:txBody>
      </p:sp>
      <p:pic>
        <p:nvPicPr>
          <p:cNvPr id="224" name="Google Shape;224;g1754d0d5320_0_54"/>
          <p:cNvPicPr preferRelativeResize="0"/>
          <p:nvPr/>
        </p:nvPicPr>
        <p:blipFill>
          <a:blip r:embed="rId3">
            <a:alphaModFix/>
          </a:blip>
          <a:stretch>
            <a:fillRect/>
          </a:stretch>
        </p:blipFill>
        <p:spPr>
          <a:xfrm>
            <a:off x="69575" y="1128375"/>
            <a:ext cx="12122426" cy="2764450"/>
          </a:xfrm>
          <a:prstGeom prst="rect">
            <a:avLst/>
          </a:prstGeom>
          <a:noFill/>
          <a:ln>
            <a:noFill/>
          </a:ln>
        </p:spPr>
      </p:pic>
      <p:pic>
        <p:nvPicPr>
          <p:cNvPr id="225" name="Google Shape;225;g1754d0d5320_0_54"/>
          <p:cNvPicPr preferRelativeResize="0"/>
          <p:nvPr/>
        </p:nvPicPr>
        <p:blipFill rotWithShape="1">
          <a:blip r:embed="rId4">
            <a:alphaModFix/>
          </a:blip>
          <a:srcRect b="0" l="9633" r="0" t="6349"/>
          <a:stretch/>
        </p:blipFill>
        <p:spPr>
          <a:xfrm>
            <a:off x="-82825" y="3557850"/>
            <a:ext cx="12240185" cy="3300151"/>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pic>
        <p:nvPicPr>
          <p:cNvPr id="230" name="Google Shape;230;p14"/>
          <p:cNvPicPr preferRelativeResize="0"/>
          <p:nvPr/>
        </p:nvPicPr>
        <p:blipFill rotWithShape="1">
          <a:blip r:embed="rId3">
            <a:alphaModFix/>
          </a:blip>
          <a:srcRect b="0" l="0" r="0" t="0"/>
          <a:stretch/>
        </p:blipFill>
        <p:spPr>
          <a:xfrm>
            <a:off x="6659225" y="1639825"/>
            <a:ext cx="5367125" cy="3102925"/>
          </a:xfrm>
          <a:prstGeom prst="rect">
            <a:avLst/>
          </a:prstGeom>
          <a:noFill/>
          <a:ln>
            <a:noFill/>
          </a:ln>
        </p:spPr>
      </p:pic>
      <p:sp>
        <p:nvSpPr>
          <p:cNvPr id="231" name="Google Shape;231;p14"/>
          <p:cNvSpPr txBox="1"/>
          <p:nvPr>
            <p:ph type="title"/>
          </p:nvPr>
        </p:nvSpPr>
        <p:spPr>
          <a:xfrm>
            <a:off x="415600" y="546667"/>
            <a:ext cx="11360700" cy="810300"/>
          </a:xfrm>
          <a:prstGeom prst="rect">
            <a:avLst/>
          </a:prstGeom>
          <a:noFill/>
          <a:ln>
            <a:noFill/>
          </a:ln>
        </p:spPr>
        <p:txBody>
          <a:bodyPr anchorCtr="0" anchor="t" bIns="121900" lIns="121900" spcFirstLastPara="1" rIns="121900" wrap="square" tIns="121900">
            <a:normAutofit fontScale="90000"/>
          </a:bodyPr>
          <a:lstStyle/>
          <a:p>
            <a:pPr indent="0" lvl="0" marL="0" rtl="0" algn="ctr">
              <a:lnSpc>
                <a:spcPct val="100000"/>
              </a:lnSpc>
              <a:spcBef>
                <a:spcPts val="0"/>
              </a:spcBef>
              <a:spcAft>
                <a:spcPts val="0"/>
              </a:spcAft>
              <a:buSzPct val="111111"/>
              <a:buNone/>
            </a:pPr>
            <a:r>
              <a:rPr b="1" i="1" lang="ms">
                <a:solidFill>
                  <a:schemeClr val="accent1"/>
                </a:solidFill>
              </a:rPr>
              <a:t>References</a:t>
            </a:r>
            <a:endParaRPr b="1" i="1">
              <a:solidFill>
                <a:schemeClr val="accent1"/>
              </a:solidFill>
            </a:endParaRPr>
          </a:p>
        </p:txBody>
      </p:sp>
      <p:sp>
        <p:nvSpPr>
          <p:cNvPr id="232" name="Google Shape;232;p14"/>
          <p:cNvSpPr txBox="1"/>
          <p:nvPr>
            <p:ph idx="1" type="body"/>
          </p:nvPr>
        </p:nvSpPr>
        <p:spPr>
          <a:xfrm>
            <a:off x="288375" y="1639825"/>
            <a:ext cx="6156600" cy="4892700"/>
          </a:xfrm>
          <a:prstGeom prst="rect">
            <a:avLst/>
          </a:prstGeom>
          <a:noFill/>
          <a:ln>
            <a:noFill/>
          </a:ln>
        </p:spPr>
        <p:txBody>
          <a:bodyPr anchorCtr="0" anchor="t" bIns="121900" lIns="121900" spcFirstLastPara="1" rIns="121900" wrap="square" tIns="121900">
            <a:normAutofit fontScale="77500" lnSpcReduction="10000"/>
          </a:bodyPr>
          <a:lstStyle/>
          <a:p>
            <a:pPr indent="-344264" lvl="0" marL="457200" rtl="0" algn="l">
              <a:lnSpc>
                <a:spcPct val="135714"/>
              </a:lnSpc>
              <a:spcBef>
                <a:spcPts val="0"/>
              </a:spcBef>
              <a:spcAft>
                <a:spcPts val="0"/>
              </a:spcAft>
              <a:buClr>
                <a:schemeClr val="accent2"/>
              </a:buClr>
              <a:buSzPct val="100000"/>
              <a:buFont typeface="Arial"/>
              <a:buAutoNum type="arabicPeriod"/>
            </a:pPr>
            <a:r>
              <a:rPr lang="ms" sz="2350" u="sng">
                <a:solidFill>
                  <a:schemeClr val="accent2"/>
                </a:solidFill>
                <a:highlight>
                  <a:schemeClr val="lt1"/>
                </a:highlight>
                <a:latin typeface="Arial"/>
                <a:ea typeface="Arial"/>
                <a:cs typeface="Arial"/>
                <a:sym typeface="Arial"/>
              </a:rPr>
              <a:t>https://ieeexplore.ieee.org/document/5739729</a:t>
            </a:r>
            <a:endParaRPr sz="2350" u="sng">
              <a:solidFill>
                <a:schemeClr val="accent2"/>
              </a:solidFill>
              <a:highlight>
                <a:schemeClr val="lt1"/>
              </a:highlight>
              <a:latin typeface="Arial"/>
              <a:ea typeface="Arial"/>
              <a:cs typeface="Arial"/>
              <a:sym typeface="Arial"/>
            </a:endParaRPr>
          </a:p>
          <a:p>
            <a:pPr indent="-344264" lvl="0" marL="457200" rtl="0" algn="l">
              <a:lnSpc>
                <a:spcPct val="135714"/>
              </a:lnSpc>
              <a:spcBef>
                <a:spcPts val="0"/>
              </a:spcBef>
              <a:spcAft>
                <a:spcPts val="0"/>
              </a:spcAft>
              <a:buClr>
                <a:schemeClr val="accent2"/>
              </a:buClr>
              <a:buSzPct val="100000"/>
              <a:buFont typeface="Arial"/>
              <a:buAutoNum type="arabicPeriod"/>
            </a:pPr>
            <a:r>
              <a:rPr lang="ms" sz="2350" u="sng">
                <a:solidFill>
                  <a:schemeClr val="accent2"/>
                </a:solidFill>
                <a:latin typeface="Arial"/>
                <a:ea typeface="Arial"/>
                <a:cs typeface="Arial"/>
                <a:sym typeface="Arial"/>
                <a:hlinkClick r:id="rId4">
                  <a:extLst>
                    <a:ext uri="{A12FA001-AC4F-418D-AE19-62706E023703}">
                      <ahyp:hlinkClr val="tx"/>
                    </a:ext>
                  </a:extLst>
                </a:hlinkClick>
              </a:rPr>
              <a:t>https://ieeexplore.ieee.org/document/8923044/</a:t>
            </a:r>
            <a:endParaRPr sz="2350">
              <a:solidFill>
                <a:schemeClr val="accent2"/>
              </a:solidFill>
              <a:latin typeface="Arial"/>
              <a:ea typeface="Arial"/>
              <a:cs typeface="Arial"/>
              <a:sym typeface="Arial"/>
            </a:endParaRPr>
          </a:p>
          <a:p>
            <a:pPr indent="-344264" lvl="0" marL="457200" rtl="0" algn="l">
              <a:lnSpc>
                <a:spcPct val="135714"/>
              </a:lnSpc>
              <a:spcBef>
                <a:spcPts val="0"/>
              </a:spcBef>
              <a:spcAft>
                <a:spcPts val="0"/>
              </a:spcAft>
              <a:buClr>
                <a:schemeClr val="accent2"/>
              </a:buClr>
              <a:buSzPct val="100000"/>
              <a:buFont typeface="Arial"/>
              <a:buAutoNum type="arabicPeriod"/>
            </a:pPr>
            <a:r>
              <a:rPr lang="ms" sz="2350">
                <a:solidFill>
                  <a:schemeClr val="accent2"/>
                </a:solidFill>
                <a:latin typeface="Arial"/>
                <a:ea typeface="Arial"/>
                <a:cs typeface="Arial"/>
                <a:sym typeface="Arial"/>
              </a:rPr>
              <a:t> </a:t>
            </a:r>
            <a:r>
              <a:rPr lang="ms" sz="2350" u="sng">
                <a:solidFill>
                  <a:schemeClr val="accent2"/>
                </a:solidFill>
                <a:latin typeface="Arial"/>
                <a:ea typeface="Arial"/>
                <a:cs typeface="Arial"/>
                <a:sym typeface="Arial"/>
                <a:hlinkClick r:id="rId5">
                  <a:extLst>
                    <a:ext uri="{A12FA001-AC4F-418D-AE19-62706E023703}">
                      <ahyp:hlinkClr val="tx"/>
                    </a:ext>
                  </a:extLst>
                </a:hlinkClick>
              </a:rPr>
              <a:t>https://ieeexplore.ieee.org/document/9156005/</a:t>
            </a:r>
            <a:endParaRPr sz="2350">
              <a:solidFill>
                <a:schemeClr val="accent2"/>
              </a:solidFill>
              <a:highlight>
                <a:srgbClr val="1E1E1E"/>
              </a:highlight>
              <a:latin typeface="Arial"/>
              <a:ea typeface="Arial"/>
              <a:cs typeface="Arial"/>
              <a:sym typeface="Arial"/>
            </a:endParaRPr>
          </a:p>
          <a:p>
            <a:pPr indent="-344264" lvl="0" marL="457200" rtl="0" algn="l">
              <a:lnSpc>
                <a:spcPct val="135714"/>
              </a:lnSpc>
              <a:spcBef>
                <a:spcPts val="0"/>
              </a:spcBef>
              <a:spcAft>
                <a:spcPts val="0"/>
              </a:spcAft>
              <a:buClr>
                <a:schemeClr val="accent2"/>
              </a:buClr>
              <a:buSzPct val="100000"/>
              <a:buFont typeface="Arial"/>
              <a:buAutoNum type="arabicPeriod"/>
            </a:pPr>
            <a:r>
              <a:rPr lang="ms" sz="2350" u="sng">
                <a:solidFill>
                  <a:schemeClr val="accent2"/>
                </a:solidFill>
                <a:latin typeface="Arial"/>
                <a:ea typeface="Arial"/>
                <a:cs typeface="Arial"/>
                <a:sym typeface="Arial"/>
                <a:hlinkClick r:id="rId6">
                  <a:extLst>
                    <a:ext uri="{A12FA001-AC4F-418D-AE19-62706E023703}">
                      <ahyp:hlinkClr val="tx"/>
                    </a:ext>
                  </a:extLst>
                </a:hlinkClick>
              </a:rPr>
              <a:t>Blindness and vision impairment (who.int)</a:t>
            </a:r>
            <a:endParaRPr sz="2350">
              <a:solidFill>
                <a:schemeClr val="accent2"/>
              </a:solidFill>
              <a:highlight>
                <a:schemeClr val="lt1"/>
              </a:highlight>
              <a:latin typeface="Arial"/>
              <a:ea typeface="Arial"/>
              <a:cs typeface="Arial"/>
              <a:sym typeface="Arial"/>
            </a:endParaRPr>
          </a:p>
          <a:p>
            <a:pPr indent="-344264" lvl="0" marL="457200" rtl="0" algn="l">
              <a:lnSpc>
                <a:spcPct val="100000"/>
              </a:lnSpc>
              <a:spcBef>
                <a:spcPts val="0"/>
              </a:spcBef>
              <a:spcAft>
                <a:spcPts val="0"/>
              </a:spcAft>
              <a:buClr>
                <a:schemeClr val="dk1"/>
              </a:buClr>
              <a:buSzPct val="100000"/>
              <a:buFont typeface="Arial"/>
              <a:buAutoNum type="arabicPeriod"/>
            </a:pPr>
            <a:r>
              <a:rPr lang="ms" sz="2350" u="sng">
                <a:solidFill>
                  <a:schemeClr val="dk1"/>
                </a:solidFill>
                <a:highlight>
                  <a:schemeClr val="lt1"/>
                </a:highlight>
                <a:latin typeface="Arial"/>
                <a:ea typeface="Arial"/>
                <a:cs typeface="Arial"/>
                <a:sym typeface="Arial"/>
                <a:hlinkClick r:id="rId7">
                  <a:extLst>
                    <a:ext uri="{A12FA001-AC4F-418D-AE19-62706E023703}">
                      <ahyp:hlinkClr val="tx"/>
                    </a:ext>
                  </a:extLst>
                </a:hlinkClick>
              </a:rPr>
              <a:t>https://towardsdatascience.com/read-text-from-image-with-one-line-of-python-code-c22ede074cac</a:t>
            </a:r>
            <a:endParaRPr sz="2350" u="sng">
              <a:solidFill>
                <a:schemeClr val="dk1"/>
              </a:solidFill>
              <a:highlight>
                <a:schemeClr val="lt1"/>
              </a:highlight>
              <a:latin typeface="Arial"/>
              <a:ea typeface="Arial"/>
              <a:cs typeface="Arial"/>
              <a:sym typeface="Arial"/>
            </a:endParaRPr>
          </a:p>
          <a:p>
            <a:pPr indent="-344264" lvl="0" marL="457200" rtl="0" algn="l">
              <a:lnSpc>
                <a:spcPct val="100000"/>
              </a:lnSpc>
              <a:spcBef>
                <a:spcPts val="0"/>
              </a:spcBef>
              <a:spcAft>
                <a:spcPts val="0"/>
              </a:spcAft>
              <a:buClr>
                <a:schemeClr val="accent2"/>
              </a:buClr>
              <a:buSzPct val="100000"/>
              <a:buFont typeface="Arial"/>
              <a:buAutoNum type="arabicPeriod"/>
            </a:pPr>
            <a:r>
              <a:rPr lang="ms" sz="2350">
                <a:solidFill>
                  <a:schemeClr val="dk1"/>
                </a:solidFill>
                <a:highlight>
                  <a:schemeClr val="lt1"/>
                </a:highlight>
                <a:latin typeface="Arial"/>
                <a:ea typeface="Arial"/>
                <a:cs typeface="Arial"/>
                <a:sym typeface="Arial"/>
              </a:rPr>
              <a:t>For Text to Audio : </a:t>
            </a:r>
            <a:r>
              <a:rPr lang="ms" sz="2350" u="sng">
                <a:solidFill>
                  <a:schemeClr val="dk1"/>
                </a:solidFill>
                <a:highlight>
                  <a:schemeClr val="lt1"/>
                </a:highlight>
                <a:latin typeface="Arial"/>
                <a:ea typeface="Arial"/>
                <a:cs typeface="Arial"/>
                <a:sym typeface="Arial"/>
                <a:hlinkClick r:id="rId8">
                  <a:extLst>
                    <a:ext uri="{A12FA001-AC4F-418D-AE19-62706E023703}">
                      <ahyp:hlinkClr val="tx"/>
                    </a:ext>
                  </a:extLst>
                </a:hlinkClick>
              </a:rPr>
              <a:t>https://gtts.readthedocs.io/en/lates</a:t>
            </a:r>
            <a:r>
              <a:rPr lang="ms" sz="2350" u="sng">
                <a:solidFill>
                  <a:schemeClr val="hlink"/>
                </a:solidFill>
                <a:highlight>
                  <a:schemeClr val="lt1"/>
                </a:highlight>
                <a:latin typeface="Arial"/>
                <a:ea typeface="Arial"/>
                <a:cs typeface="Arial"/>
                <a:sym typeface="Arial"/>
                <a:hlinkClick r:id="rId9"/>
              </a:rPr>
              <a:t>t/</a:t>
            </a:r>
            <a:endParaRPr sz="2350" u="sng">
              <a:solidFill>
                <a:schemeClr val="accent2"/>
              </a:solidFill>
              <a:highlight>
                <a:schemeClr val="lt1"/>
              </a:highlight>
              <a:latin typeface="Arial"/>
              <a:ea typeface="Arial"/>
              <a:cs typeface="Arial"/>
              <a:sym typeface="Arial"/>
            </a:endParaRPr>
          </a:p>
          <a:p>
            <a:pPr indent="-344264" lvl="0" marL="457200" rtl="0" algn="l">
              <a:lnSpc>
                <a:spcPct val="100000"/>
              </a:lnSpc>
              <a:spcBef>
                <a:spcPts val="0"/>
              </a:spcBef>
              <a:spcAft>
                <a:spcPts val="0"/>
              </a:spcAft>
              <a:buClr>
                <a:schemeClr val="accent2"/>
              </a:buClr>
              <a:buSzPct val="100000"/>
              <a:buFont typeface="Arial"/>
              <a:buAutoNum type="arabicPeriod"/>
            </a:pPr>
            <a:r>
              <a:rPr lang="ms" sz="2350" u="sng">
                <a:solidFill>
                  <a:schemeClr val="accent2"/>
                </a:solidFill>
                <a:highlight>
                  <a:schemeClr val="lt1"/>
                </a:highlight>
                <a:latin typeface="Arial"/>
                <a:ea typeface="Arial"/>
                <a:cs typeface="Arial"/>
                <a:sym typeface="Arial"/>
              </a:rPr>
              <a:t>https://linuxhint.com/measure_distance_raspberry_pi/#:~:text=You%20can%20measure%20distance%20using,object%20and%20get%20reflected%20back.</a:t>
            </a:r>
            <a:endParaRPr sz="2350" u="sng">
              <a:solidFill>
                <a:schemeClr val="accent2"/>
              </a:solidFill>
              <a:highlight>
                <a:schemeClr val="lt1"/>
              </a:highlight>
              <a:latin typeface="Arial"/>
              <a:ea typeface="Arial"/>
              <a:cs typeface="Arial"/>
              <a:sym typeface="Arial"/>
            </a:endParaRPr>
          </a:p>
          <a:p>
            <a:pPr indent="0" lvl="0" marL="457200" rtl="0" algn="l">
              <a:lnSpc>
                <a:spcPct val="100000"/>
              </a:lnSpc>
              <a:spcBef>
                <a:spcPts val="0"/>
              </a:spcBef>
              <a:spcAft>
                <a:spcPts val="0"/>
              </a:spcAft>
              <a:buSzPct val="131777"/>
              <a:buNone/>
            </a:pPr>
            <a:r>
              <a:t/>
            </a:r>
            <a:endParaRPr sz="2350" u="sng">
              <a:solidFill>
                <a:schemeClr val="accent2"/>
              </a:solidFill>
              <a:highlight>
                <a:schemeClr val="lt1"/>
              </a:highlight>
              <a:latin typeface="Arial"/>
              <a:ea typeface="Arial"/>
              <a:cs typeface="Arial"/>
              <a:sym typeface="Arial"/>
            </a:endParaRPr>
          </a:p>
          <a:p>
            <a:pPr indent="0" lvl="0" marL="0" rtl="0" algn="l">
              <a:lnSpc>
                <a:spcPct val="135714"/>
              </a:lnSpc>
              <a:spcBef>
                <a:spcPts val="0"/>
              </a:spcBef>
              <a:spcAft>
                <a:spcPts val="0"/>
              </a:spcAft>
              <a:buSzPct val="294930"/>
              <a:buNone/>
            </a:pPr>
            <a:r>
              <a:t/>
            </a:r>
            <a:endParaRPr sz="1050" u="sng">
              <a:solidFill>
                <a:srgbClr val="D4D4D4"/>
              </a:solidFill>
              <a:highlight>
                <a:srgbClr val="1E1E1E"/>
              </a:highlight>
              <a:latin typeface="Courier New"/>
              <a:ea typeface="Courier New"/>
              <a:cs typeface="Courier New"/>
              <a:sym typeface="Courier New"/>
            </a:endParaRPr>
          </a:p>
          <a:p>
            <a:pPr indent="0" lvl="0" marL="0" rtl="0" algn="l">
              <a:lnSpc>
                <a:spcPct val="115000"/>
              </a:lnSpc>
              <a:spcBef>
                <a:spcPts val="0"/>
              </a:spcBef>
              <a:spcAft>
                <a:spcPts val="0"/>
              </a:spcAft>
              <a:buSzPct val="129032"/>
              <a:buNone/>
            </a:pPr>
            <a:r>
              <a:rPr lang="ms"/>
              <a:t>      </a:t>
            </a:r>
            <a:endParaRPr/>
          </a:p>
          <a:p>
            <a:pPr indent="0" lvl="0" marL="0" rtl="0" algn="l">
              <a:lnSpc>
                <a:spcPct val="115000"/>
              </a:lnSpc>
              <a:spcBef>
                <a:spcPts val="1600"/>
              </a:spcBef>
              <a:spcAft>
                <a:spcPts val="1600"/>
              </a:spcAft>
              <a:buSzPct val="129032"/>
              <a:buNone/>
            </a:pPr>
            <a:r>
              <a:rPr lang="ms"/>
              <a:t>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pic>
        <p:nvPicPr>
          <p:cNvPr id="237" name="Google Shape;237;g1754d0d5320_5_2"/>
          <p:cNvPicPr preferRelativeResize="0"/>
          <p:nvPr/>
        </p:nvPicPr>
        <p:blipFill>
          <a:blip r:embed="rId3">
            <a:alphaModFix/>
          </a:blip>
          <a:stretch>
            <a:fillRect/>
          </a:stretch>
        </p:blipFill>
        <p:spPr>
          <a:xfrm>
            <a:off x="803725" y="287350"/>
            <a:ext cx="9866400" cy="47133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g1754d0d5320_0_14"/>
          <p:cNvSpPr txBox="1"/>
          <p:nvPr>
            <p:ph type="title"/>
          </p:nvPr>
        </p:nvSpPr>
        <p:spPr>
          <a:xfrm>
            <a:off x="415600" y="546667"/>
            <a:ext cx="11360700" cy="810300"/>
          </a:xfrm>
          <a:prstGeom prst="rect">
            <a:avLst/>
          </a:prstGeom>
        </p:spPr>
        <p:txBody>
          <a:bodyPr anchorCtr="0" anchor="t" bIns="121900" lIns="121900" spcFirstLastPara="1" rIns="121900" wrap="square" tIns="121900">
            <a:normAutofit/>
          </a:bodyPr>
          <a:lstStyle/>
          <a:p>
            <a:pPr indent="0" lvl="0" marL="0" rtl="0" algn="ctr">
              <a:spcBef>
                <a:spcPts val="0"/>
              </a:spcBef>
              <a:spcAft>
                <a:spcPts val="0"/>
              </a:spcAft>
              <a:buSzPts val="990"/>
              <a:buNone/>
            </a:pPr>
            <a:r>
              <a:rPr b="1" i="1" lang="ms" sz="3300"/>
              <a:t>ABSTRACT</a:t>
            </a:r>
            <a:endParaRPr b="1" i="1" sz="3300"/>
          </a:p>
        </p:txBody>
      </p:sp>
      <p:sp>
        <p:nvSpPr>
          <p:cNvPr id="102" name="Google Shape;102;g1754d0d5320_0_14"/>
          <p:cNvSpPr txBox="1"/>
          <p:nvPr>
            <p:ph idx="1" type="body"/>
          </p:nvPr>
        </p:nvSpPr>
        <p:spPr>
          <a:xfrm>
            <a:off x="415600" y="1639825"/>
            <a:ext cx="6459000" cy="4452000"/>
          </a:xfrm>
          <a:prstGeom prst="rect">
            <a:avLst/>
          </a:prstGeom>
        </p:spPr>
        <p:txBody>
          <a:bodyPr anchorCtr="0" anchor="t" bIns="121900" lIns="121900" spcFirstLastPara="1" rIns="121900" wrap="square" tIns="121900">
            <a:noAutofit/>
          </a:bodyPr>
          <a:lstStyle/>
          <a:p>
            <a:pPr indent="0" lvl="0" marL="0" rtl="0" algn="just">
              <a:spcBef>
                <a:spcPts val="1200"/>
              </a:spcBef>
              <a:spcAft>
                <a:spcPts val="0"/>
              </a:spcAft>
              <a:buNone/>
            </a:pPr>
            <a:r>
              <a:rPr b="1" lang="ms" sz="2200">
                <a:solidFill>
                  <a:srgbClr val="1E1E1E"/>
                </a:solidFill>
              </a:rPr>
              <a:t>Throughout the world, there are 39 million blind people. They face issues in their day-to-day life, be it accessing any written script or even recognizing their known. The proposed system helps them to recognize people (using face recognition), detect any obstacle in the path (thus providing an ease in their day-to-day life), and convert textual scripts into audio signals (text detection) that are provided to the blind person with the help of a microphone. </a:t>
            </a:r>
            <a:endParaRPr b="1" sz="2200">
              <a:solidFill>
                <a:srgbClr val="1E1E1E"/>
              </a:solidFill>
            </a:endParaRPr>
          </a:p>
          <a:p>
            <a:pPr indent="0" lvl="0" marL="0" rtl="0" algn="l">
              <a:lnSpc>
                <a:spcPct val="100000"/>
              </a:lnSpc>
              <a:spcBef>
                <a:spcPts val="1200"/>
              </a:spcBef>
              <a:spcAft>
                <a:spcPts val="0"/>
              </a:spcAft>
              <a:buNone/>
            </a:pPr>
            <a:r>
              <a:t/>
            </a:r>
            <a:endParaRPr b="1" sz="2200">
              <a:solidFill>
                <a:srgbClr val="1E1E1E"/>
              </a:solidFill>
            </a:endParaRPr>
          </a:p>
        </p:txBody>
      </p:sp>
      <p:pic>
        <p:nvPicPr>
          <p:cNvPr id="103" name="Google Shape;103;g1754d0d5320_0_14"/>
          <p:cNvPicPr preferRelativeResize="0"/>
          <p:nvPr/>
        </p:nvPicPr>
        <p:blipFill rotWithShape="1">
          <a:blip r:embed="rId3">
            <a:alphaModFix/>
          </a:blip>
          <a:srcRect b="16053" l="0" r="0" t="5019"/>
          <a:stretch/>
        </p:blipFill>
        <p:spPr>
          <a:xfrm>
            <a:off x="7295475" y="1008075"/>
            <a:ext cx="4811325" cy="41643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4"/>
          <p:cNvSpPr txBox="1"/>
          <p:nvPr>
            <p:ph type="title"/>
          </p:nvPr>
        </p:nvSpPr>
        <p:spPr>
          <a:xfrm>
            <a:off x="415600" y="546667"/>
            <a:ext cx="11360700" cy="810300"/>
          </a:xfrm>
          <a:prstGeom prst="rect">
            <a:avLst/>
          </a:prstGeom>
          <a:noFill/>
          <a:ln>
            <a:noFill/>
          </a:ln>
        </p:spPr>
        <p:txBody>
          <a:bodyPr anchorCtr="0" anchor="ctr" bIns="0" lIns="0" spcFirstLastPara="1" rIns="0" wrap="square" tIns="0">
            <a:noAutofit/>
          </a:bodyPr>
          <a:lstStyle/>
          <a:p>
            <a:pPr indent="0" lvl="0" marL="0" rtl="0" algn="ctr">
              <a:lnSpc>
                <a:spcPct val="90000"/>
              </a:lnSpc>
              <a:spcBef>
                <a:spcPts val="0"/>
              </a:spcBef>
              <a:spcAft>
                <a:spcPts val="0"/>
              </a:spcAft>
              <a:buSzPts val="2600"/>
              <a:buNone/>
            </a:pPr>
            <a:r>
              <a:rPr b="1" i="1" lang="ms" sz="3300"/>
              <a:t>OBJECTIVE OF OUR  PROJECT</a:t>
            </a:r>
            <a:endParaRPr b="1" i="1" sz="3300"/>
          </a:p>
        </p:txBody>
      </p:sp>
      <p:sp>
        <p:nvSpPr>
          <p:cNvPr id="109" name="Google Shape;109;p4"/>
          <p:cNvSpPr txBox="1"/>
          <p:nvPr/>
        </p:nvSpPr>
        <p:spPr>
          <a:xfrm>
            <a:off x="809650" y="1443850"/>
            <a:ext cx="7060200" cy="5002500"/>
          </a:xfrm>
          <a:prstGeom prst="rect">
            <a:avLst/>
          </a:prstGeom>
          <a:noFill/>
          <a:ln>
            <a:noFill/>
          </a:ln>
        </p:spPr>
        <p:txBody>
          <a:bodyPr anchorCtr="0" anchor="t" bIns="91425" lIns="91425" spcFirstLastPara="1" rIns="91425" wrap="square" tIns="91425">
            <a:spAutoFit/>
          </a:bodyPr>
          <a:lstStyle/>
          <a:p>
            <a:pPr indent="-374650" lvl="0" marL="457200" marR="0" rtl="0" algn="l">
              <a:lnSpc>
                <a:spcPct val="100000"/>
              </a:lnSpc>
              <a:spcBef>
                <a:spcPts val="0"/>
              </a:spcBef>
              <a:spcAft>
                <a:spcPts val="0"/>
              </a:spcAft>
              <a:buClr>
                <a:srgbClr val="000000"/>
              </a:buClr>
              <a:buSzPts val="2300"/>
              <a:buFont typeface="Times New Roman"/>
              <a:buAutoNum type="arabicPeriod"/>
            </a:pPr>
            <a:r>
              <a:rPr b="1" i="0" lang="ms" sz="2300" u="none" cap="none" strike="noStrike">
                <a:solidFill>
                  <a:srgbClr val="000000"/>
                </a:solidFill>
                <a:latin typeface="Times New Roman"/>
                <a:ea typeface="Times New Roman"/>
                <a:cs typeface="Times New Roman"/>
                <a:sym typeface="Times New Roman"/>
              </a:rPr>
              <a:t>Blind people need assistance in detecting obstacles, finding locations, and getting directions while moving around to reach their specified destination.</a:t>
            </a:r>
            <a:endParaRPr b="1" i="0" sz="23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300"/>
              <a:buFont typeface="Arial"/>
              <a:buNone/>
            </a:pPr>
            <a:r>
              <a:t/>
            </a:r>
            <a:endParaRPr b="1" i="0" sz="2300" u="none" cap="none" strike="noStrike">
              <a:solidFill>
                <a:srgbClr val="000000"/>
              </a:solidFill>
              <a:latin typeface="Times New Roman"/>
              <a:ea typeface="Times New Roman"/>
              <a:cs typeface="Times New Roman"/>
              <a:sym typeface="Times New Roman"/>
            </a:endParaRPr>
          </a:p>
          <a:p>
            <a:pPr indent="-374650" lvl="0" marL="457200" marR="0" rtl="0" algn="l">
              <a:lnSpc>
                <a:spcPct val="100000"/>
              </a:lnSpc>
              <a:spcBef>
                <a:spcPts val="0"/>
              </a:spcBef>
              <a:spcAft>
                <a:spcPts val="0"/>
              </a:spcAft>
              <a:buClr>
                <a:srgbClr val="000000"/>
              </a:buClr>
              <a:buSzPts val="2300"/>
              <a:buFont typeface="Times New Roman"/>
              <a:buAutoNum type="arabicPeriod"/>
            </a:pPr>
            <a:r>
              <a:rPr b="1" i="0" lang="ms" sz="2300" u="none" cap="none" strike="noStrike">
                <a:solidFill>
                  <a:srgbClr val="000000"/>
                </a:solidFill>
                <a:latin typeface="Times New Roman"/>
                <a:ea typeface="Times New Roman"/>
                <a:cs typeface="Times New Roman"/>
                <a:sym typeface="Times New Roman"/>
              </a:rPr>
              <a:t>Smart glasses in one such solution which enables blind or visually challenged people to “read” images .</a:t>
            </a:r>
            <a:endParaRPr b="1" i="0" sz="2300" u="none" cap="none" strike="noStrike">
              <a:solidFill>
                <a:srgbClr val="000000"/>
              </a:solidFill>
              <a:latin typeface="Times New Roman"/>
              <a:ea typeface="Times New Roman"/>
              <a:cs typeface="Times New Roman"/>
              <a:sym typeface="Times New Roman"/>
            </a:endParaRPr>
          </a:p>
          <a:p>
            <a:pPr indent="0" lvl="0" marL="457200" marR="0" rtl="0" algn="l">
              <a:lnSpc>
                <a:spcPct val="100000"/>
              </a:lnSpc>
              <a:spcBef>
                <a:spcPts val="0"/>
              </a:spcBef>
              <a:spcAft>
                <a:spcPts val="0"/>
              </a:spcAft>
              <a:buClr>
                <a:srgbClr val="000000"/>
              </a:buClr>
              <a:buSzPts val="2300"/>
              <a:buFont typeface="Arial"/>
              <a:buNone/>
            </a:pPr>
            <a:r>
              <a:t/>
            </a:r>
            <a:endParaRPr b="1" i="0" sz="2300" u="none" cap="none" strike="noStrike">
              <a:solidFill>
                <a:srgbClr val="000000"/>
              </a:solidFill>
              <a:latin typeface="Times New Roman"/>
              <a:ea typeface="Times New Roman"/>
              <a:cs typeface="Times New Roman"/>
              <a:sym typeface="Times New Roman"/>
            </a:endParaRPr>
          </a:p>
          <a:p>
            <a:pPr indent="-374650" lvl="0" marL="457200" marR="0" rtl="0" algn="l">
              <a:lnSpc>
                <a:spcPct val="100000"/>
              </a:lnSpc>
              <a:spcBef>
                <a:spcPts val="0"/>
              </a:spcBef>
              <a:spcAft>
                <a:spcPts val="0"/>
              </a:spcAft>
              <a:buClr>
                <a:srgbClr val="000000"/>
              </a:buClr>
              <a:buSzPts val="2300"/>
              <a:buFont typeface="Times New Roman"/>
              <a:buAutoNum type="arabicPeriod"/>
            </a:pPr>
            <a:r>
              <a:rPr b="1" i="0" lang="ms" sz="2300" u="none" cap="none" strike="noStrike">
                <a:solidFill>
                  <a:srgbClr val="000000"/>
                </a:solidFill>
                <a:latin typeface="Times New Roman"/>
                <a:ea typeface="Times New Roman"/>
                <a:cs typeface="Times New Roman"/>
                <a:sym typeface="Times New Roman"/>
              </a:rPr>
              <a:t>Using this Navigation system blind person able to read books or text written anywhere , identify multiple objects and faces of family members .</a:t>
            </a:r>
            <a:endParaRPr b="1" i="0" sz="23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300"/>
              <a:buFont typeface="Arial"/>
              <a:buNone/>
            </a:pPr>
            <a:r>
              <a:t/>
            </a:r>
            <a:endParaRPr b="1" i="0" sz="2300" u="none" cap="none" strike="noStrike">
              <a:solidFill>
                <a:srgbClr val="000000"/>
              </a:solidFill>
              <a:latin typeface="Times New Roman"/>
              <a:ea typeface="Times New Roman"/>
              <a:cs typeface="Times New Roman"/>
              <a:sym typeface="Times New Roman"/>
            </a:endParaRPr>
          </a:p>
          <a:p>
            <a:pPr indent="0" lvl="0" marL="457200" marR="0" rtl="0" algn="l">
              <a:lnSpc>
                <a:spcPct val="100000"/>
              </a:lnSpc>
              <a:spcBef>
                <a:spcPts val="0"/>
              </a:spcBef>
              <a:spcAft>
                <a:spcPts val="0"/>
              </a:spcAft>
              <a:buClr>
                <a:srgbClr val="000000"/>
              </a:buClr>
              <a:buSzPts val="1900"/>
              <a:buFont typeface="Arial"/>
              <a:buNone/>
            </a:pPr>
            <a:r>
              <a:t/>
            </a:r>
            <a:endParaRPr b="1" i="0" sz="19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Times New Roman"/>
              <a:ea typeface="Times New Roman"/>
              <a:cs typeface="Times New Roman"/>
              <a:sym typeface="Times New Roman"/>
            </a:endParaRPr>
          </a:p>
        </p:txBody>
      </p:sp>
      <p:pic>
        <p:nvPicPr>
          <p:cNvPr id="110" name="Google Shape;110;p4"/>
          <p:cNvPicPr preferRelativeResize="0"/>
          <p:nvPr/>
        </p:nvPicPr>
        <p:blipFill rotWithShape="1">
          <a:blip r:embed="rId3">
            <a:alphaModFix/>
          </a:blip>
          <a:srcRect b="0" l="0" r="0" t="0"/>
          <a:stretch/>
        </p:blipFill>
        <p:spPr>
          <a:xfrm>
            <a:off x="7869975" y="1509375"/>
            <a:ext cx="4169624" cy="36187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3"/>
          <p:cNvSpPr txBox="1"/>
          <p:nvPr>
            <p:ph type="title"/>
          </p:nvPr>
        </p:nvSpPr>
        <p:spPr>
          <a:xfrm>
            <a:off x="415650" y="611427"/>
            <a:ext cx="11360700" cy="991500"/>
          </a:xfrm>
          <a:prstGeom prst="rect">
            <a:avLst/>
          </a:prstGeom>
          <a:noFill/>
          <a:ln>
            <a:noFill/>
          </a:ln>
        </p:spPr>
        <p:txBody>
          <a:bodyPr anchorCtr="0" anchor="t" bIns="121900" lIns="121900" spcFirstLastPara="1" rIns="121900" wrap="square" tIns="121900">
            <a:normAutofit/>
          </a:bodyPr>
          <a:lstStyle/>
          <a:p>
            <a:pPr indent="0" lvl="0" marL="0" rtl="0" algn="ctr">
              <a:lnSpc>
                <a:spcPct val="105000"/>
              </a:lnSpc>
              <a:spcBef>
                <a:spcPts val="0"/>
              </a:spcBef>
              <a:spcAft>
                <a:spcPts val="1600"/>
              </a:spcAft>
              <a:buSzPts val="4444"/>
              <a:buNone/>
            </a:pPr>
            <a:r>
              <a:rPr b="1" i="1" lang="ms" sz="3300"/>
              <a:t>INTRODUCTION</a:t>
            </a:r>
            <a:endParaRPr b="1" i="1" sz="3300"/>
          </a:p>
        </p:txBody>
      </p:sp>
      <p:sp>
        <p:nvSpPr>
          <p:cNvPr id="116" name="Google Shape;116;p3"/>
          <p:cNvSpPr txBox="1"/>
          <p:nvPr>
            <p:ph idx="1" type="body"/>
          </p:nvPr>
        </p:nvSpPr>
        <p:spPr>
          <a:xfrm>
            <a:off x="746550" y="1822775"/>
            <a:ext cx="6541200" cy="4269300"/>
          </a:xfrm>
          <a:prstGeom prst="rect">
            <a:avLst/>
          </a:prstGeom>
          <a:noFill/>
          <a:ln>
            <a:noFill/>
          </a:ln>
        </p:spPr>
        <p:txBody>
          <a:bodyPr anchorCtr="0" anchor="t" bIns="121900" lIns="121900" spcFirstLastPara="1" rIns="121900" wrap="square" tIns="121900">
            <a:normAutofit/>
          </a:bodyPr>
          <a:lstStyle/>
          <a:p>
            <a:pPr indent="-387350" lvl="0" marL="457200" rtl="0" algn="l">
              <a:lnSpc>
                <a:spcPct val="115000"/>
              </a:lnSpc>
              <a:spcBef>
                <a:spcPts val="0"/>
              </a:spcBef>
              <a:spcAft>
                <a:spcPts val="0"/>
              </a:spcAft>
              <a:buClr>
                <a:srgbClr val="000000"/>
              </a:buClr>
              <a:buSzPts val="2500"/>
              <a:buFont typeface="Times New Roman"/>
              <a:buAutoNum type="arabicPeriod"/>
            </a:pPr>
            <a:r>
              <a:rPr b="1" lang="ms" sz="2500">
                <a:solidFill>
                  <a:srgbClr val="000000"/>
                </a:solidFill>
                <a:latin typeface="Times New Roman"/>
                <a:ea typeface="Times New Roman"/>
                <a:cs typeface="Times New Roman"/>
                <a:sym typeface="Times New Roman"/>
              </a:rPr>
              <a:t>Physically Disabled Children Education</a:t>
            </a:r>
            <a:endParaRPr b="1" sz="2500">
              <a:solidFill>
                <a:srgbClr val="000000"/>
              </a:solidFill>
              <a:latin typeface="Times New Roman"/>
              <a:ea typeface="Times New Roman"/>
              <a:cs typeface="Times New Roman"/>
              <a:sym typeface="Times New Roman"/>
            </a:endParaRPr>
          </a:p>
          <a:p>
            <a:pPr indent="-387350" lvl="0" marL="457200" rtl="0" algn="l">
              <a:lnSpc>
                <a:spcPct val="100000"/>
              </a:lnSpc>
              <a:spcBef>
                <a:spcPts val="0"/>
              </a:spcBef>
              <a:spcAft>
                <a:spcPts val="0"/>
              </a:spcAft>
              <a:buClr>
                <a:srgbClr val="000000"/>
              </a:buClr>
              <a:buSzPts val="2500"/>
              <a:buFont typeface="Times New Roman"/>
              <a:buAutoNum type="arabicPeriod"/>
            </a:pPr>
            <a:r>
              <a:rPr b="1" lang="ms" sz="2500">
                <a:solidFill>
                  <a:srgbClr val="000000"/>
                </a:solidFill>
                <a:latin typeface="Times New Roman"/>
                <a:ea typeface="Times New Roman"/>
                <a:cs typeface="Times New Roman"/>
                <a:sym typeface="Times New Roman"/>
              </a:rPr>
              <a:t>Quality of Education Delivery for Visually Impaired  Students.</a:t>
            </a:r>
            <a:endParaRPr b="1" sz="2500">
              <a:solidFill>
                <a:srgbClr val="000000"/>
              </a:solidFill>
              <a:latin typeface="Times New Roman"/>
              <a:ea typeface="Times New Roman"/>
              <a:cs typeface="Times New Roman"/>
              <a:sym typeface="Times New Roman"/>
            </a:endParaRPr>
          </a:p>
          <a:p>
            <a:pPr indent="-387350" lvl="0" marL="457200" rtl="0" algn="l">
              <a:lnSpc>
                <a:spcPct val="100000"/>
              </a:lnSpc>
              <a:spcBef>
                <a:spcPts val="0"/>
              </a:spcBef>
              <a:spcAft>
                <a:spcPts val="0"/>
              </a:spcAft>
              <a:buClr>
                <a:srgbClr val="000000"/>
              </a:buClr>
              <a:buSzPts val="2500"/>
              <a:buFont typeface="Times New Roman"/>
              <a:buAutoNum type="arabicPeriod"/>
            </a:pPr>
            <a:r>
              <a:rPr b="1" lang="ms" sz="2500">
                <a:solidFill>
                  <a:srgbClr val="000000"/>
                </a:solidFill>
                <a:latin typeface="Times New Roman"/>
                <a:ea typeface="Times New Roman"/>
                <a:cs typeface="Times New Roman"/>
                <a:sym typeface="Times New Roman"/>
              </a:rPr>
              <a:t>Provide Security to Visually impaired Person . </a:t>
            </a:r>
            <a:endParaRPr b="1" sz="2500">
              <a:solidFill>
                <a:srgbClr val="000000"/>
              </a:solidFill>
              <a:latin typeface="Times New Roman"/>
              <a:ea typeface="Times New Roman"/>
              <a:cs typeface="Times New Roman"/>
              <a:sym typeface="Times New Roman"/>
            </a:endParaRPr>
          </a:p>
          <a:p>
            <a:pPr indent="-387350" lvl="0" marL="457200" rtl="0" algn="l">
              <a:lnSpc>
                <a:spcPct val="100000"/>
              </a:lnSpc>
              <a:spcBef>
                <a:spcPts val="0"/>
              </a:spcBef>
              <a:spcAft>
                <a:spcPts val="0"/>
              </a:spcAft>
              <a:buClr>
                <a:srgbClr val="000000"/>
              </a:buClr>
              <a:buSzPts val="2500"/>
              <a:buFont typeface="Times New Roman"/>
              <a:buAutoNum type="arabicPeriod"/>
            </a:pPr>
            <a:r>
              <a:rPr b="1" lang="ms" sz="2500">
                <a:solidFill>
                  <a:srgbClr val="000000"/>
                </a:solidFill>
                <a:latin typeface="Times New Roman"/>
                <a:ea typeface="Times New Roman"/>
                <a:cs typeface="Times New Roman"/>
                <a:sym typeface="Times New Roman"/>
              </a:rPr>
              <a:t>Help them to identify different objects and faces . </a:t>
            </a:r>
            <a:endParaRPr b="1" sz="2500">
              <a:solidFill>
                <a:srgbClr val="000000"/>
              </a:solidFill>
              <a:latin typeface="Times New Roman"/>
              <a:ea typeface="Times New Roman"/>
              <a:cs typeface="Times New Roman"/>
              <a:sym typeface="Times New Roman"/>
            </a:endParaRPr>
          </a:p>
          <a:p>
            <a:pPr indent="0" lvl="0" marL="457200" rtl="0" algn="l">
              <a:lnSpc>
                <a:spcPct val="100000"/>
              </a:lnSpc>
              <a:spcBef>
                <a:spcPts val="0"/>
              </a:spcBef>
              <a:spcAft>
                <a:spcPts val="0"/>
              </a:spcAft>
              <a:buSzPts val="2400"/>
              <a:buNone/>
            </a:pPr>
            <a:r>
              <a:t/>
            </a:r>
            <a:endParaRPr b="1" sz="2500">
              <a:solidFill>
                <a:srgbClr val="000000"/>
              </a:solidFill>
              <a:latin typeface="Times New Roman"/>
              <a:ea typeface="Times New Roman"/>
              <a:cs typeface="Times New Roman"/>
              <a:sym typeface="Times New Roman"/>
            </a:endParaRPr>
          </a:p>
          <a:p>
            <a:pPr indent="0" lvl="0" marL="0" rtl="0" algn="l">
              <a:lnSpc>
                <a:spcPct val="115000"/>
              </a:lnSpc>
              <a:spcBef>
                <a:spcPts val="0"/>
              </a:spcBef>
              <a:spcAft>
                <a:spcPts val="1600"/>
              </a:spcAft>
              <a:buSzPts val="2400"/>
              <a:buNone/>
            </a:pPr>
            <a:r>
              <a:t/>
            </a:r>
            <a:endParaRPr b="1">
              <a:solidFill>
                <a:srgbClr val="000000"/>
              </a:solidFill>
            </a:endParaRPr>
          </a:p>
        </p:txBody>
      </p:sp>
      <p:pic>
        <p:nvPicPr>
          <p:cNvPr id="117" name="Google Shape;117;p3"/>
          <p:cNvPicPr preferRelativeResize="0"/>
          <p:nvPr/>
        </p:nvPicPr>
        <p:blipFill rotWithShape="1">
          <a:blip r:embed="rId3">
            <a:alphaModFix/>
          </a:blip>
          <a:srcRect b="0" l="0" r="0" t="0"/>
          <a:stretch/>
        </p:blipFill>
        <p:spPr>
          <a:xfrm>
            <a:off x="7466013" y="1602925"/>
            <a:ext cx="4725988" cy="35445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16"/>
          <p:cNvSpPr txBox="1"/>
          <p:nvPr>
            <p:ph type="title"/>
          </p:nvPr>
        </p:nvSpPr>
        <p:spPr>
          <a:xfrm>
            <a:off x="415600" y="546667"/>
            <a:ext cx="11360700" cy="810300"/>
          </a:xfrm>
          <a:prstGeom prst="rect">
            <a:avLst/>
          </a:prstGeom>
          <a:noFill/>
          <a:ln>
            <a:noFill/>
          </a:ln>
        </p:spPr>
        <p:txBody>
          <a:bodyPr anchorCtr="0" anchor="ctr" bIns="0" lIns="0" spcFirstLastPara="1" rIns="0" wrap="square" tIns="0">
            <a:noAutofit/>
          </a:bodyPr>
          <a:lstStyle/>
          <a:p>
            <a:pPr indent="0" lvl="0" marL="0" rtl="0" algn="ctr">
              <a:lnSpc>
                <a:spcPct val="90000"/>
              </a:lnSpc>
              <a:spcBef>
                <a:spcPts val="0"/>
              </a:spcBef>
              <a:spcAft>
                <a:spcPts val="0"/>
              </a:spcAft>
              <a:buSzPts val="2600"/>
              <a:buNone/>
            </a:pPr>
            <a:r>
              <a:rPr b="1" i="1" lang="ms" sz="3300">
                <a:solidFill>
                  <a:schemeClr val="accent1"/>
                </a:solidFill>
              </a:rPr>
              <a:t>LITERATURE SURVEY</a:t>
            </a:r>
            <a:endParaRPr b="1" i="1" sz="3300">
              <a:solidFill>
                <a:schemeClr val="accent1"/>
              </a:solidFill>
            </a:endParaRPr>
          </a:p>
        </p:txBody>
      </p:sp>
      <p:graphicFrame>
        <p:nvGraphicFramePr>
          <p:cNvPr id="123" name="Google Shape;123;p16"/>
          <p:cNvGraphicFramePr/>
          <p:nvPr/>
        </p:nvGraphicFramePr>
        <p:xfrm>
          <a:off x="1565575" y="1686561"/>
          <a:ext cx="3000000" cy="3000000"/>
        </p:xfrm>
        <a:graphic>
          <a:graphicData uri="http://schemas.openxmlformats.org/drawingml/2006/table">
            <a:tbl>
              <a:tblPr bandRow="1" firstRow="1">
                <a:noFill/>
                <a:tableStyleId>{4D95FC86-C8BE-4C72-9BC1-9F653D2EBF62}</a:tableStyleId>
              </a:tblPr>
              <a:tblGrid>
                <a:gridCol w="763950"/>
                <a:gridCol w="1663775"/>
                <a:gridCol w="1484525"/>
                <a:gridCol w="2659175"/>
                <a:gridCol w="2853825"/>
              </a:tblGrid>
              <a:tr h="203200">
                <a:tc>
                  <a:txBody>
                    <a:bodyPr/>
                    <a:lstStyle/>
                    <a:p>
                      <a:pPr indent="0" lvl="0" marL="0" marR="0" rtl="0" algn="l">
                        <a:lnSpc>
                          <a:spcPct val="100000"/>
                        </a:lnSpc>
                        <a:spcBef>
                          <a:spcPts val="0"/>
                        </a:spcBef>
                        <a:spcAft>
                          <a:spcPts val="0"/>
                        </a:spcAft>
                        <a:buClr>
                          <a:srgbClr val="000000"/>
                        </a:buClr>
                        <a:buSzPts val="1600"/>
                        <a:buFont typeface="Arial"/>
                        <a:buNone/>
                      </a:pPr>
                      <a:r>
                        <a:rPr b="1" lang="ms" sz="1600" u="none" cap="none" strike="noStrike">
                          <a:solidFill>
                            <a:schemeClr val="dk1"/>
                          </a:solidFill>
                          <a:latin typeface="Times New Roman"/>
                          <a:ea typeface="Times New Roman"/>
                          <a:cs typeface="Times New Roman"/>
                          <a:sym typeface="Times New Roman"/>
                        </a:rPr>
                        <a:t>Sr No.</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600"/>
                        <a:buFont typeface="Arial"/>
                        <a:buNone/>
                      </a:pPr>
                      <a:r>
                        <a:rPr b="1" lang="ms" sz="1600" u="none" cap="none" strike="noStrike">
                          <a:solidFill>
                            <a:schemeClr val="dk1"/>
                          </a:solidFill>
                          <a:latin typeface="Times New Roman"/>
                          <a:ea typeface="Times New Roman"/>
                          <a:cs typeface="Times New Roman"/>
                          <a:sym typeface="Times New Roman"/>
                        </a:rPr>
                        <a:t>Journal/ Conference/ Year</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600"/>
                        <a:buFont typeface="Arial"/>
                        <a:buNone/>
                      </a:pPr>
                      <a:r>
                        <a:rPr b="1" lang="ms" sz="1600" u="none" cap="none" strike="noStrike">
                          <a:solidFill>
                            <a:schemeClr val="dk1"/>
                          </a:solidFill>
                          <a:latin typeface="Times New Roman"/>
                          <a:ea typeface="Times New Roman"/>
                          <a:cs typeface="Times New Roman"/>
                          <a:sym typeface="Times New Roman"/>
                        </a:rPr>
                        <a:t>Paper Name</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600"/>
                        <a:buFont typeface="Arial"/>
                        <a:buNone/>
                      </a:pPr>
                      <a:r>
                        <a:rPr b="1" lang="ms" sz="1600" u="none" cap="none" strike="noStrike">
                          <a:solidFill>
                            <a:schemeClr val="dk1"/>
                          </a:solidFill>
                          <a:latin typeface="Times New Roman"/>
                          <a:ea typeface="Times New Roman"/>
                          <a:cs typeface="Times New Roman"/>
                          <a:sym typeface="Times New Roman"/>
                        </a:rPr>
                        <a:t>Work Done</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600"/>
                        <a:buFont typeface="Arial"/>
                        <a:buNone/>
                      </a:pPr>
                      <a:r>
                        <a:rPr b="1" lang="ms" sz="1600" u="none" cap="none" strike="noStrike">
                          <a:solidFill>
                            <a:schemeClr val="dk1"/>
                          </a:solidFill>
                          <a:latin typeface="Times New Roman"/>
                          <a:ea typeface="Times New Roman"/>
                          <a:cs typeface="Times New Roman"/>
                          <a:sym typeface="Times New Roman"/>
                        </a:rPr>
                        <a:t>Conclusion</a:t>
                      </a:r>
                      <a:endParaRPr sz="1400" u="none" cap="none" strike="noStrike"/>
                    </a:p>
                  </a:txBody>
                  <a:tcPr marT="45725" marB="45725" marR="91450" marL="91450"/>
                </a:tc>
              </a:tr>
              <a:tr h="3660225">
                <a:tc>
                  <a:txBody>
                    <a:bodyPr/>
                    <a:lstStyle/>
                    <a:p>
                      <a:pPr indent="0" lvl="0" marL="0" marR="0" rtl="0" algn="l">
                        <a:lnSpc>
                          <a:spcPct val="100000"/>
                        </a:lnSpc>
                        <a:spcBef>
                          <a:spcPts val="0"/>
                        </a:spcBef>
                        <a:spcAft>
                          <a:spcPts val="0"/>
                        </a:spcAft>
                        <a:buClr>
                          <a:srgbClr val="000000"/>
                        </a:buClr>
                        <a:buSzPts val="1867"/>
                        <a:buFont typeface="Arial"/>
                        <a:buNone/>
                      </a:pPr>
                      <a:r>
                        <a:rPr lang="ms" sz="1867" u="none" cap="none" strike="noStrike">
                          <a:latin typeface="Times New Roman"/>
                          <a:ea typeface="Times New Roman"/>
                          <a:cs typeface="Times New Roman"/>
                          <a:sym typeface="Times New Roman"/>
                        </a:rPr>
                        <a:t>1.</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800"/>
                        <a:buFont typeface="Arial"/>
                        <a:buNone/>
                      </a:pPr>
                      <a:r>
                        <a:rPr lang="ms" sz="1800" u="none" cap="none" strike="noStrike">
                          <a:solidFill>
                            <a:schemeClr val="accent1"/>
                          </a:solidFill>
                          <a:uFill>
                            <a:noFill/>
                          </a:uFill>
                          <a:hlinkClick r:id="rId3">
                            <a:extLst>
                              <a:ext uri="{A12FA001-AC4F-418D-AE19-62706E023703}">
                                <ahyp:hlinkClr val="tx"/>
                              </a:ext>
                            </a:extLst>
                          </a:hlinkClick>
                        </a:rPr>
                        <a:t>17th Korea-Japan Joint Workshop on Frontiers of Computer Vision (FCV)</a:t>
                      </a:r>
                      <a:r>
                        <a:rPr lang="ms" sz="1800" u="none" cap="none" strike="noStrike">
                          <a:solidFill>
                            <a:schemeClr val="accent1"/>
                          </a:solidFill>
                        </a:rPr>
                        <a:t> / Year 2020</a:t>
                      </a:r>
                      <a:endParaRPr sz="1800" u="none" cap="none" strike="noStrike">
                        <a:solidFill>
                          <a:schemeClr val="accent1"/>
                        </a:solidFill>
                      </a:endParaRPr>
                    </a:p>
                  </a:txBody>
                  <a:tcPr marT="45725" marB="45725" marR="91450" marL="91450"/>
                </a:tc>
                <a:tc>
                  <a:txBody>
                    <a:bodyPr/>
                    <a:lstStyle/>
                    <a:p>
                      <a:pPr indent="0" lvl="0" marL="0" marR="0" rtl="0" algn="l">
                        <a:lnSpc>
                          <a:spcPct val="100000"/>
                        </a:lnSpc>
                        <a:spcBef>
                          <a:spcPts val="0"/>
                        </a:spcBef>
                        <a:spcAft>
                          <a:spcPts val="0"/>
                        </a:spcAft>
                        <a:buClr>
                          <a:srgbClr val="000000"/>
                        </a:buClr>
                        <a:buSzPts val="2000"/>
                        <a:buFont typeface="Arial"/>
                        <a:buNone/>
                      </a:pPr>
                      <a:r>
                        <a:rPr b="1" lang="ms" sz="2000" u="none" cap="none" strike="noStrike">
                          <a:latin typeface="Times New Roman"/>
                          <a:ea typeface="Times New Roman"/>
                          <a:cs typeface="Times New Roman"/>
                          <a:sym typeface="Times New Roman"/>
                        </a:rPr>
                        <a:t>Improving Mobility for Blind Persons using Video</a:t>
                      </a:r>
                      <a:endParaRPr b="1" sz="2000" u="none" cap="none" strike="noStrike">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000"/>
                        <a:buFont typeface="Arial"/>
                        <a:buNone/>
                      </a:pPr>
                      <a:r>
                        <a:rPr b="1" lang="ms" sz="2000" u="none" cap="none" strike="noStrike">
                          <a:latin typeface="Times New Roman"/>
                          <a:ea typeface="Times New Roman"/>
                          <a:cs typeface="Times New Roman"/>
                          <a:sym typeface="Times New Roman"/>
                        </a:rPr>
                        <a:t>Sunglasses</a:t>
                      </a:r>
                      <a:endParaRPr b="1" sz="2000" u="none" cap="none" strike="noStrike">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600"/>
                        <a:buFont typeface="Arial"/>
                        <a:buNone/>
                      </a:pPr>
                      <a:r>
                        <a:t/>
                      </a:r>
                      <a:endParaRPr sz="1600" u="none" cap="none" strike="noStrike">
                        <a:latin typeface="Times New Roman"/>
                        <a:ea typeface="Times New Roman"/>
                        <a:cs typeface="Times New Roman"/>
                        <a:sym typeface="Times New Roman"/>
                      </a:endParaRPr>
                    </a:p>
                  </a:txBody>
                  <a:tcPr marT="45725" marB="45725" marR="91450" marL="91450"/>
                </a:tc>
                <a:tc>
                  <a:txBody>
                    <a:bodyPr/>
                    <a:lstStyle/>
                    <a:p>
                      <a:pPr indent="0" lvl="0" marL="0" marR="0" rtl="0" algn="l">
                        <a:lnSpc>
                          <a:spcPct val="100000"/>
                        </a:lnSpc>
                        <a:spcBef>
                          <a:spcPts val="0"/>
                        </a:spcBef>
                        <a:spcAft>
                          <a:spcPts val="0"/>
                        </a:spcAft>
                        <a:buClr>
                          <a:srgbClr val="000000"/>
                        </a:buClr>
                        <a:buSzPts val="1600"/>
                        <a:buFont typeface="Arial"/>
                        <a:buNone/>
                      </a:pPr>
                      <a:r>
                        <a:rPr lang="ms" sz="1600" u="none" cap="none" strike="noStrike">
                          <a:latin typeface="Times New Roman"/>
                          <a:ea typeface="Times New Roman"/>
                          <a:cs typeface="Times New Roman"/>
                          <a:sym typeface="Times New Roman"/>
                        </a:rPr>
                        <a:t>Camera attached to glasses to act as a subject of ‘eyes’.The output of the camera is sent for image processing since due to head movement and moving obstacle they are high chance of blur image. Then the transform, image is sent to neural network for confirmation of tile colour and obstacle. Then the recorded message is given to the person using APR9600 audio recorder</a:t>
                      </a:r>
                      <a:endParaRPr sz="1600" u="none" cap="none" strike="noStrike">
                        <a:latin typeface="Times New Roman"/>
                        <a:ea typeface="Times New Roman"/>
                        <a:cs typeface="Times New Roman"/>
                        <a:sym typeface="Times New Roman"/>
                      </a:endParaRPr>
                    </a:p>
                  </a:txBody>
                  <a:tcPr marT="45725" marB="45725" marR="91450" marL="91450"/>
                </a:tc>
                <a:tc>
                  <a:txBody>
                    <a:bodyPr/>
                    <a:lstStyle/>
                    <a:p>
                      <a:pPr indent="0" lvl="0" marL="0" marR="0" rtl="0" algn="l">
                        <a:lnSpc>
                          <a:spcPct val="100000"/>
                        </a:lnSpc>
                        <a:spcBef>
                          <a:spcPts val="0"/>
                        </a:spcBef>
                        <a:spcAft>
                          <a:spcPts val="0"/>
                        </a:spcAft>
                        <a:buClr>
                          <a:srgbClr val="000000"/>
                        </a:buClr>
                        <a:buSzPts val="1600"/>
                        <a:buFont typeface="Arial"/>
                        <a:buNone/>
                      </a:pPr>
                      <a:r>
                        <a:rPr lang="ms" sz="1900" u="none" cap="none" strike="noStrike">
                          <a:latin typeface="Times New Roman"/>
                          <a:ea typeface="Times New Roman"/>
                          <a:cs typeface="Times New Roman"/>
                          <a:sym typeface="Times New Roman"/>
                        </a:rPr>
                        <a:t>Camera should be of good quality to capture the images and we have to keep on training the model to get more precision and we also increase the  obstacle recognition.</a:t>
                      </a:r>
                      <a:endParaRPr sz="1900" u="none" cap="none" strike="noStrike">
                        <a:latin typeface="Times New Roman"/>
                        <a:ea typeface="Times New Roman"/>
                        <a:cs typeface="Times New Roman"/>
                        <a:sym typeface="Times New Roman"/>
                      </a:endParaRPr>
                    </a:p>
                  </a:txBody>
                  <a:tcPr marT="45725" marB="45725" marR="91450" marL="91450"/>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graphicFrame>
        <p:nvGraphicFramePr>
          <p:cNvPr id="128" name="Google Shape;128;p17"/>
          <p:cNvGraphicFramePr/>
          <p:nvPr/>
        </p:nvGraphicFramePr>
        <p:xfrm>
          <a:off x="1585274" y="527902"/>
          <a:ext cx="3000000" cy="3000000"/>
        </p:xfrm>
        <a:graphic>
          <a:graphicData uri="http://schemas.openxmlformats.org/drawingml/2006/table">
            <a:tbl>
              <a:tblPr bandRow="1" firstRow="1">
                <a:noFill/>
                <a:tableStyleId>{4D95FC86-C8BE-4C72-9BC1-9F653D2EBF62}</a:tableStyleId>
              </a:tblPr>
              <a:tblGrid>
                <a:gridCol w="598700"/>
                <a:gridCol w="1630725"/>
                <a:gridCol w="1682825"/>
                <a:gridCol w="2659175"/>
                <a:gridCol w="2853825"/>
              </a:tblGrid>
              <a:tr h="753825">
                <a:tc>
                  <a:txBody>
                    <a:bodyPr/>
                    <a:lstStyle/>
                    <a:p>
                      <a:pPr indent="0" lvl="0" marL="0" marR="0" rtl="0" algn="l">
                        <a:lnSpc>
                          <a:spcPct val="100000"/>
                        </a:lnSpc>
                        <a:spcBef>
                          <a:spcPts val="0"/>
                        </a:spcBef>
                        <a:spcAft>
                          <a:spcPts val="0"/>
                        </a:spcAft>
                        <a:buClr>
                          <a:srgbClr val="000000"/>
                        </a:buClr>
                        <a:buSzPts val="1600"/>
                        <a:buFont typeface="Arial"/>
                        <a:buNone/>
                      </a:pPr>
                      <a:r>
                        <a:rPr b="1" lang="ms" sz="1600" u="none" cap="none" strike="noStrike">
                          <a:solidFill>
                            <a:schemeClr val="dk1"/>
                          </a:solidFill>
                          <a:latin typeface="Times New Roman"/>
                          <a:ea typeface="Times New Roman"/>
                          <a:cs typeface="Times New Roman"/>
                          <a:sym typeface="Times New Roman"/>
                        </a:rPr>
                        <a:t>Sr No.</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600"/>
                        <a:buFont typeface="Arial"/>
                        <a:buNone/>
                      </a:pPr>
                      <a:r>
                        <a:rPr b="1" lang="ms" sz="1600" u="none" cap="none" strike="noStrike">
                          <a:solidFill>
                            <a:schemeClr val="dk1"/>
                          </a:solidFill>
                          <a:latin typeface="Times New Roman"/>
                          <a:ea typeface="Times New Roman"/>
                          <a:cs typeface="Times New Roman"/>
                          <a:sym typeface="Times New Roman"/>
                        </a:rPr>
                        <a:t>Journal/ Conference/ Year</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600"/>
                        <a:buFont typeface="Arial"/>
                        <a:buNone/>
                      </a:pPr>
                      <a:r>
                        <a:rPr b="1" lang="ms" sz="1600" u="none" cap="none" strike="noStrike">
                          <a:solidFill>
                            <a:schemeClr val="dk1"/>
                          </a:solidFill>
                          <a:latin typeface="Times New Roman"/>
                          <a:ea typeface="Times New Roman"/>
                          <a:cs typeface="Times New Roman"/>
                          <a:sym typeface="Times New Roman"/>
                        </a:rPr>
                        <a:t>Paper Name</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600"/>
                        <a:buFont typeface="Arial"/>
                        <a:buNone/>
                      </a:pPr>
                      <a:r>
                        <a:rPr b="1" lang="ms" sz="1600" u="none" cap="none" strike="noStrike">
                          <a:solidFill>
                            <a:schemeClr val="dk1"/>
                          </a:solidFill>
                          <a:latin typeface="Times New Roman"/>
                          <a:ea typeface="Times New Roman"/>
                          <a:cs typeface="Times New Roman"/>
                          <a:sym typeface="Times New Roman"/>
                        </a:rPr>
                        <a:t>Work Done</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600"/>
                        <a:buFont typeface="Arial"/>
                        <a:buNone/>
                      </a:pPr>
                      <a:r>
                        <a:rPr b="1" lang="ms" sz="1600" u="none" cap="none" strike="noStrike">
                          <a:solidFill>
                            <a:schemeClr val="dk1"/>
                          </a:solidFill>
                          <a:latin typeface="Times New Roman"/>
                          <a:ea typeface="Times New Roman"/>
                          <a:cs typeface="Times New Roman"/>
                          <a:sym typeface="Times New Roman"/>
                        </a:rPr>
                        <a:t>Conclusion</a:t>
                      </a:r>
                      <a:endParaRPr sz="1400" u="none" cap="none" strike="noStrike"/>
                    </a:p>
                  </a:txBody>
                  <a:tcPr marT="45725" marB="45725" marR="91450" marL="91450"/>
                </a:tc>
              </a:tr>
              <a:tr h="4355500">
                <a:tc>
                  <a:txBody>
                    <a:bodyPr/>
                    <a:lstStyle/>
                    <a:p>
                      <a:pPr indent="0" lvl="0" marL="0" marR="0" rtl="0" algn="l">
                        <a:lnSpc>
                          <a:spcPct val="100000"/>
                        </a:lnSpc>
                        <a:spcBef>
                          <a:spcPts val="0"/>
                        </a:spcBef>
                        <a:spcAft>
                          <a:spcPts val="0"/>
                        </a:spcAft>
                        <a:buClr>
                          <a:srgbClr val="000000"/>
                        </a:buClr>
                        <a:buSzPts val="1600"/>
                        <a:buFont typeface="Arial"/>
                        <a:buNone/>
                      </a:pPr>
                      <a:r>
                        <a:rPr lang="ms" sz="1600" u="none" cap="none" strike="noStrike">
                          <a:latin typeface="Times New Roman"/>
                          <a:ea typeface="Times New Roman"/>
                          <a:cs typeface="Times New Roman"/>
                          <a:sym typeface="Times New Roman"/>
                        </a:rPr>
                        <a:t>2.</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800"/>
                        <a:buFont typeface="Arial"/>
                        <a:buNone/>
                      </a:pPr>
                      <a:r>
                        <a:rPr b="1" lang="ms" sz="1800" u="none" cap="none" strike="noStrike">
                          <a:solidFill>
                            <a:srgbClr val="333333"/>
                          </a:solidFill>
                          <a:highlight>
                            <a:srgbClr val="D4D4D4"/>
                          </a:highlight>
                        </a:rPr>
                        <a:t> </a:t>
                      </a:r>
                      <a:r>
                        <a:rPr lang="ms" sz="1800" u="none" cap="none" strike="noStrike">
                          <a:solidFill>
                            <a:schemeClr val="accent1"/>
                          </a:solidFill>
                          <a:highlight>
                            <a:srgbClr val="D4D4D4"/>
                          </a:highlight>
                        </a:rPr>
                        <a:t>International Conference on New Trends in Computing Sciences (ICTCS)</a:t>
                      </a:r>
                      <a:endParaRPr sz="1800" u="none" cap="none" strike="noStrike">
                        <a:solidFill>
                          <a:schemeClr val="accent1"/>
                        </a:solidFill>
                        <a:highlight>
                          <a:srgbClr val="D4D4D4"/>
                        </a:highlight>
                      </a:endParaRPr>
                    </a:p>
                    <a:p>
                      <a:pPr indent="0" lvl="0" marL="0" marR="0" rtl="0" algn="l">
                        <a:lnSpc>
                          <a:spcPct val="100000"/>
                        </a:lnSpc>
                        <a:spcBef>
                          <a:spcPts val="0"/>
                        </a:spcBef>
                        <a:spcAft>
                          <a:spcPts val="0"/>
                        </a:spcAft>
                        <a:buClr>
                          <a:srgbClr val="000000"/>
                        </a:buClr>
                        <a:buSzPts val="1800"/>
                        <a:buFont typeface="Arial"/>
                        <a:buNone/>
                      </a:pPr>
                      <a:r>
                        <a:rPr b="1" lang="ms" sz="1800" u="none" cap="none" strike="noStrike">
                          <a:solidFill>
                            <a:schemeClr val="accent1"/>
                          </a:solidFill>
                          <a:highlight>
                            <a:srgbClr val="D4D4D4"/>
                          </a:highlight>
                        </a:rPr>
                        <a:t>/ </a:t>
                      </a:r>
                      <a:r>
                        <a:rPr lang="ms" sz="1800" u="none" cap="none" strike="noStrike">
                          <a:solidFill>
                            <a:schemeClr val="accent1"/>
                          </a:solidFill>
                          <a:highlight>
                            <a:srgbClr val="D4D4D4"/>
                          </a:highlight>
                        </a:rPr>
                        <a:t>Year 2019</a:t>
                      </a:r>
                      <a:endParaRPr sz="1800" u="none" cap="none" strike="noStrike">
                        <a:solidFill>
                          <a:schemeClr val="accent1"/>
                        </a:solidFill>
                        <a:highlight>
                          <a:srgbClr val="D4D4D4"/>
                        </a:highlight>
                      </a:endParaRPr>
                    </a:p>
                  </a:txBody>
                  <a:tcPr marT="45725" marB="45725" marR="91450" marL="91450"/>
                </a:tc>
                <a:tc>
                  <a:txBody>
                    <a:bodyPr/>
                    <a:lstStyle/>
                    <a:p>
                      <a:pPr indent="0" lvl="0" marL="0" marR="0" rtl="0" algn="l">
                        <a:lnSpc>
                          <a:spcPct val="100000"/>
                        </a:lnSpc>
                        <a:spcBef>
                          <a:spcPts val="0"/>
                        </a:spcBef>
                        <a:spcAft>
                          <a:spcPts val="0"/>
                        </a:spcAft>
                        <a:buClr>
                          <a:srgbClr val="000000"/>
                        </a:buClr>
                        <a:buSzPts val="2000"/>
                        <a:buFont typeface="Arial"/>
                        <a:buNone/>
                      </a:pPr>
                      <a:r>
                        <a:rPr b="1" lang="ms" sz="2000" u="none" cap="none" strike="noStrike">
                          <a:latin typeface="Times New Roman"/>
                          <a:ea typeface="Times New Roman"/>
                          <a:cs typeface="Times New Roman"/>
                          <a:sym typeface="Times New Roman"/>
                        </a:rPr>
                        <a:t>Deep Learning Assisted Smart Glasses as Educational Aid for Visually Challenged Students</a:t>
                      </a:r>
                      <a:endParaRPr b="1" sz="2000" u="none" cap="none" strike="noStrike">
                        <a:latin typeface="Times New Roman"/>
                        <a:ea typeface="Times New Roman"/>
                        <a:cs typeface="Times New Roman"/>
                        <a:sym typeface="Times New Roman"/>
                      </a:endParaRPr>
                    </a:p>
                  </a:txBody>
                  <a:tcPr marT="45725" marB="45725" marR="91450" marL="91450"/>
                </a:tc>
                <a:tc>
                  <a:txBody>
                    <a:bodyPr/>
                    <a:lstStyle/>
                    <a:p>
                      <a:pPr indent="0" lvl="0" marL="0" marR="0" rtl="0" algn="l">
                        <a:lnSpc>
                          <a:spcPct val="100000"/>
                        </a:lnSpc>
                        <a:spcBef>
                          <a:spcPts val="0"/>
                        </a:spcBef>
                        <a:spcAft>
                          <a:spcPts val="0"/>
                        </a:spcAft>
                        <a:buClr>
                          <a:srgbClr val="000000"/>
                        </a:buClr>
                        <a:buSzPts val="1800"/>
                        <a:buFont typeface="Arial"/>
                        <a:buNone/>
                      </a:pPr>
                      <a:r>
                        <a:rPr lang="ms" sz="1800" u="none" cap="none" strike="noStrike"/>
                        <a:t>Text Detection and Recognition using different algorithms for example novel scene text recognition , photoOCR , Text detection and localization using Oriented Stroke Detection, An Efficient and Accurate Scene Text (EAST) detector  , Tesseract is an open source Optical Character Recognition (OCR) engine .</a:t>
                      </a:r>
                      <a:endParaRPr sz="18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600"/>
                        <a:buFont typeface="Arial"/>
                        <a:buNone/>
                      </a:pPr>
                      <a:r>
                        <a:rPr lang="ms" sz="1800" u="none" cap="none" strike="noStrike"/>
                        <a:t>To provide for more space visibility, we can include a wide angle camera (e.g. 270 degrees as compared to 60 currently used). Finally, to provide for more real-time experience, we can include video processing instead of still images. </a:t>
                      </a:r>
                      <a:endParaRPr sz="1800" u="none" cap="none" strike="noStrike"/>
                    </a:p>
                  </a:txBody>
                  <a:tcPr marT="45725" marB="45725" marR="91450" marL="91450"/>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graphicFrame>
        <p:nvGraphicFramePr>
          <p:cNvPr id="133" name="Google Shape;133;p18"/>
          <p:cNvGraphicFramePr/>
          <p:nvPr/>
        </p:nvGraphicFramePr>
        <p:xfrm>
          <a:off x="1538140" y="791851"/>
          <a:ext cx="3000000" cy="3000000"/>
        </p:xfrm>
        <a:graphic>
          <a:graphicData uri="http://schemas.openxmlformats.org/drawingml/2006/table">
            <a:tbl>
              <a:tblPr bandRow="1" firstRow="1">
                <a:noFill/>
                <a:tableStyleId>{4D95FC86-C8BE-4C72-9BC1-9F653D2EBF62}</a:tableStyleId>
              </a:tblPr>
              <a:tblGrid>
                <a:gridCol w="763950"/>
                <a:gridCol w="1663775"/>
                <a:gridCol w="1484525"/>
                <a:gridCol w="2659175"/>
                <a:gridCol w="2853825"/>
              </a:tblGrid>
              <a:tr h="203200">
                <a:tc>
                  <a:txBody>
                    <a:bodyPr/>
                    <a:lstStyle/>
                    <a:p>
                      <a:pPr indent="0" lvl="0" marL="0" marR="0" rtl="0" algn="l">
                        <a:lnSpc>
                          <a:spcPct val="100000"/>
                        </a:lnSpc>
                        <a:spcBef>
                          <a:spcPts val="0"/>
                        </a:spcBef>
                        <a:spcAft>
                          <a:spcPts val="0"/>
                        </a:spcAft>
                        <a:buClr>
                          <a:srgbClr val="000000"/>
                        </a:buClr>
                        <a:buSzPts val="1600"/>
                        <a:buFont typeface="Arial"/>
                        <a:buNone/>
                      </a:pPr>
                      <a:r>
                        <a:rPr b="1" lang="ms" sz="1600" u="none" cap="none" strike="noStrike">
                          <a:solidFill>
                            <a:schemeClr val="dk1"/>
                          </a:solidFill>
                          <a:latin typeface="Times New Roman"/>
                          <a:ea typeface="Times New Roman"/>
                          <a:cs typeface="Times New Roman"/>
                          <a:sym typeface="Times New Roman"/>
                        </a:rPr>
                        <a:t>Sr No.</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600"/>
                        <a:buFont typeface="Arial"/>
                        <a:buNone/>
                      </a:pPr>
                      <a:r>
                        <a:rPr b="1" lang="ms" sz="1600" u="none" cap="none" strike="noStrike">
                          <a:solidFill>
                            <a:schemeClr val="dk1"/>
                          </a:solidFill>
                          <a:latin typeface="Times New Roman"/>
                          <a:ea typeface="Times New Roman"/>
                          <a:cs typeface="Times New Roman"/>
                          <a:sym typeface="Times New Roman"/>
                        </a:rPr>
                        <a:t>Journal/ Conference/ Year</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600"/>
                        <a:buFont typeface="Arial"/>
                        <a:buNone/>
                      </a:pPr>
                      <a:r>
                        <a:rPr b="1" lang="ms" sz="1600" u="none" cap="none" strike="noStrike">
                          <a:solidFill>
                            <a:schemeClr val="dk1"/>
                          </a:solidFill>
                          <a:latin typeface="Times New Roman"/>
                          <a:ea typeface="Times New Roman"/>
                          <a:cs typeface="Times New Roman"/>
                          <a:sym typeface="Times New Roman"/>
                        </a:rPr>
                        <a:t>Paper Name</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600"/>
                        <a:buFont typeface="Arial"/>
                        <a:buNone/>
                      </a:pPr>
                      <a:r>
                        <a:rPr b="1" lang="ms" sz="1600" u="none" cap="none" strike="noStrike">
                          <a:solidFill>
                            <a:schemeClr val="dk1"/>
                          </a:solidFill>
                          <a:latin typeface="Times New Roman"/>
                          <a:ea typeface="Times New Roman"/>
                          <a:cs typeface="Times New Roman"/>
                          <a:sym typeface="Times New Roman"/>
                        </a:rPr>
                        <a:t>Work Done</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600"/>
                        <a:buFont typeface="Arial"/>
                        <a:buNone/>
                      </a:pPr>
                      <a:r>
                        <a:rPr b="1" lang="ms" sz="1600" u="none" cap="none" strike="noStrike">
                          <a:solidFill>
                            <a:schemeClr val="dk1"/>
                          </a:solidFill>
                          <a:latin typeface="Times New Roman"/>
                          <a:ea typeface="Times New Roman"/>
                          <a:cs typeface="Times New Roman"/>
                          <a:sym typeface="Times New Roman"/>
                        </a:rPr>
                        <a:t>Conclusion</a:t>
                      </a:r>
                      <a:endParaRPr sz="1400" u="none" cap="none" strike="noStrike"/>
                    </a:p>
                  </a:txBody>
                  <a:tcPr marT="45725" marB="45725" marR="91450" marL="91450"/>
                </a:tc>
              </a:tr>
              <a:tr h="3660225">
                <a:tc>
                  <a:txBody>
                    <a:bodyPr/>
                    <a:lstStyle/>
                    <a:p>
                      <a:pPr indent="0" lvl="0" marL="0" marR="0" rtl="0" algn="l">
                        <a:lnSpc>
                          <a:spcPct val="100000"/>
                        </a:lnSpc>
                        <a:spcBef>
                          <a:spcPts val="0"/>
                        </a:spcBef>
                        <a:spcAft>
                          <a:spcPts val="0"/>
                        </a:spcAft>
                        <a:buClr>
                          <a:srgbClr val="000000"/>
                        </a:buClr>
                        <a:buSzPts val="1600"/>
                        <a:buFont typeface="Arial"/>
                        <a:buNone/>
                      </a:pPr>
                      <a:r>
                        <a:rPr lang="ms" sz="1600" u="none" cap="none" strike="noStrike">
                          <a:latin typeface="Times New Roman"/>
                          <a:ea typeface="Times New Roman"/>
                          <a:cs typeface="Times New Roman"/>
                          <a:sym typeface="Times New Roman"/>
                        </a:rPr>
                        <a:t>3.</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600"/>
                        <a:buFont typeface="Arial"/>
                        <a:buNone/>
                      </a:pPr>
                      <a:r>
                        <a:rPr lang="ms" sz="1800" u="none" cap="none" strike="noStrike"/>
                        <a:t>International Conference on Electronics and Sustainable Communication Systems (ICESC 2020) / Year 2020</a:t>
                      </a:r>
                      <a:endParaRPr sz="18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600"/>
                        <a:buFont typeface="Arial"/>
                        <a:buNone/>
                      </a:pPr>
                      <a:r>
                        <a:rPr lang="ms" sz="1600" u="none" cap="none" strike="noStrike">
                          <a:latin typeface="Times New Roman"/>
                          <a:ea typeface="Times New Roman"/>
                          <a:cs typeface="Times New Roman"/>
                          <a:sym typeface="Times New Roman"/>
                        </a:rPr>
                        <a:t> </a:t>
                      </a:r>
                      <a:r>
                        <a:rPr b="1" lang="ms" sz="1800" u="none" cap="none" strike="noStrike">
                          <a:latin typeface="Times New Roman"/>
                          <a:ea typeface="Times New Roman"/>
                          <a:cs typeface="Times New Roman"/>
                          <a:sym typeface="Times New Roman"/>
                        </a:rPr>
                        <a:t>Raspberry Pi Based Wearable Reader For Visually Impaired People with Haptic Feedback</a:t>
                      </a:r>
                      <a:endParaRPr b="1" sz="1800" u="none" cap="none" strike="noStrike">
                        <a:latin typeface="Times New Roman"/>
                        <a:ea typeface="Times New Roman"/>
                        <a:cs typeface="Times New Roman"/>
                        <a:sym typeface="Times New Roman"/>
                      </a:endParaRPr>
                    </a:p>
                  </a:txBody>
                  <a:tcPr marT="45725" marB="45725" marR="91450" marL="91450"/>
                </a:tc>
                <a:tc>
                  <a:txBody>
                    <a:bodyPr/>
                    <a:lstStyle/>
                    <a:p>
                      <a:pPr indent="0" lvl="0" marL="0" marR="0" rtl="0" algn="l">
                        <a:lnSpc>
                          <a:spcPct val="100000"/>
                        </a:lnSpc>
                        <a:spcBef>
                          <a:spcPts val="0"/>
                        </a:spcBef>
                        <a:spcAft>
                          <a:spcPts val="0"/>
                        </a:spcAft>
                        <a:buClr>
                          <a:srgbClr val="000000"/>
                        </a:buClr>
                        <a:buSzPts val="1800"/>
                        <a:buFont typeface="Arial"/>
                        <a:buNone/>
                      </a:pPr>
                      <a:r>
                        <a:rPr lang="ms" sz="1800" u="none" cap="none" strike="noStrike"/>
                        <a:t>The basic working of the prototype can be given as capturing the images using OCR based raspberry pi module, conversion of the images into text by image processing, conversion of the text to speech using the Google text to speech (gTTS) converter and haptic feedback for orienting in-text- line.</a:t>
                      </a:r>
                      <a:endParaRPr sz="18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600"/>
                        <a:buFont typeface="Arial"/>
                        <a:buNone/>
                      </a:pPr>
                      <a:r>
                        <a:rPr lang="ms" sz="1800" u="none" cap="none" strike="noStrike"/>
                        <a:t>Reader for visually challenged students, which has the features to capture an image, extract and recognize the embedded text and convert it to speech. Our design and implementation was a practical demonstration of how open source hardware and software tools can be integrated to provide a solution which is low-cost, lightweight, re-configurable and scalable. </a:t>
                      </a:r>
                      <a:endParaRPr sz="1800" u="none" cap="none" strike="noStrike"/>
                    </a:p>
                  </a:txBody>
                  <a:tcPr marT="45725" marB="45725" marR="91450" marL="91450"/>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pic>
        <p:nvPicPr>
          <p:cNvPr id="138" name="Google Shape;138;p6"/>
          <p:cNvPicPr preferRelativeResize="0"/>
          <p:nvPr/>
        </p:nvPicPr>
        <p:blipFill rotWithShape="1">
          <a:blip r:embed="rId3">
            <a:alphaModFix/>
          </a:blip>
          <a:srcRect b="0" l="0" r="0" t="0"/>
          <a:stretch/>
        </p:blipFill>
        <p:spPr>
          <a:xfrm>
            <a:off x="0" y="69575"/>
            <a:ext cx="12192000" cy="655319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